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openxmlformats.org/officeDocument/2006/relationships/custom-properties" Target="docProps/custom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9" r:id="rId3"/>
  </p:sldMasterIdLst>
  <p:notesMasterIdLst>
    <p:notesMasterId r:id="rId36"/>
  </p:notesMasterIdLst>
  <p:handoutMasterIdLst>
    <p:handoutMasterId r:id="rId37"/>
  </p:handoutMasterIdLst>
  <p:sldIdLst>
    <p:sldId id="2147474974" r:id="rId4"/>
    <p:sldId id="2147475042" r:id="rId5"/>
    <p:sldId id="2147475063" r:id="rId6"/>
    <p:sldId id="2147475102" r:id="rId7"/>
    <p:sldId id="2147475143" r:id="rId8"/>
    <p:sldId id="2147475152" r:id="rId9"/>
    <p:sldId id="2147475117" r:id="rId10"/>
    <p:sldId id="2147475145" r:id="rId11"/>
    <p:sldId id="2147475124" r:id="rId12"/>
    <p:sldId id="2147475147" r:id="rId13"/>
    <p:sldId id="2147475128" r:id="rId14"/>
    <p:sldId id="2147475149" r:id="rId15"/>
    <p:sldId id="2147475154" r:id="rId16"/>
    <p:sldId id="2147475153" r:id="rId17"/>
    <p:sldId id="2147475135" r:id="rId18"/>
    <p:sldId id="2147475151" r:id="rId19"/>
    <p:sldId id="2147475132" r:id="rId20"/>
    <p:sldId id="2147475160" r:id="rId21"/>
    <p:sldId id="2147475161" r:id="rId22"/>
    <p:sldId id="2147475157" r:id="rId23"/>
    <p:sldId id="2147140012" r:id="rId24"/>
    <p:sldId id="2147475158" r:id="rId25"/>
    <p:sldId id="2147475131" r:id="rId26"/>
    <p:sldId id="2147474983" r:id="rId27"/>
    <p:sldId id="2147474985" r:id="rId28"/>
    <p:sldId id="2147475142" r:id="rId29"/>
    <p:sldId id="2147475136" r:id="rId30"/>
    <p:sldId id="293" r:id="rId31"/>
    <p:sldId id="2147475162" r:id="rId32"/>
    <p:sldId id="2147475144" r:id="rId33"/>
    <p:sldId id="2147474976" r:id="rId34"/>
    <p:sldId id="2147140013" r:id="rId35"/>
  </p:sldIdLst>
  <p:sldSz cx="12192000" cy="6858000"/>
  <p:notesSz cx="6858000" cy="9144000"/>
  <p:embeddedFontLst>
    <p:embeddedFont>
      <p:font typeface="Aileron" panose="020B0604020202020204" charset="0"/>
      <p:regular r:id="rId38"/>
    </p:embeddedFont>
    <p:embeddedFont>
      <p:font typeface="Aileron Bold" panose="020B0604020202020204" charset="0"/>
      <p:regular r:id="rId39"/>
    </p:embeddedFont>
    <p:embeddedFont>
      <p:font typeface="Aileron Ultra-Bold" panose="020B0604020202020204" charset="0"/>
      <p:regular r:id="rId40"/>
    </p:embeddedFont>
    <p:embeddedFont>
      <p:font typeface="Johnson Display" panose="020B0604020202020204" charset="0"/>
      <p:regular r:id="rId41"/>
      <p:bold r:id="rId42"/>
      <p:italic r:id="rId43"/>
      <p:boldItalic r:id="rId44"/>
    </p:embeddedFont>
    <p:embeddedFont>
      <p:font typeface="Johnson Text" panose="020B0604020202020204" charset="0"/>
      <p:regular r:id="rId45"/>
      <p:bold r:id="rId46"/>
      <p:italic r:id="rId47"/>
      <p:boldItalic r:id="rId48"/>
    </p:embeddedFont>
    <p:embeddedFont>
      <p:font typeface="Verdana" panose="020B0604030504040204" pitchFamily="34" charset="0"/>
      <p:regular r:id="rId49"/>
      <p:bold r:id="rId50"/>
      <p:italic r:id="rId51"/>
      <p:boldItalic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1D8934F-2462-8547-BDC5-BFEE1E2B1C11}">
          <p14:sldIdLst>
            <p14:sldId id="2147474974"/>
            <p14:sldId id="2147475042"/>
            <p14:sldId id="2147475063"/>
            <p14:sldId id="2147475102"/>
            <p14:sldId id="2147475143"/>
            <p14:sldId id="2147475152"/>
            <p14:sldId id="2147475117"/>
            <p14:sldId id="2147475145"/>
            <p14:sldId id="2147475124"/>
            <p14:sldId id="2147475147"/>
            <p14:sldId id="2147475128"/>
            <p14:sldId id="2147475149"/>
            <p14:sldId id="2147475154"/>
            <p14:sldId id="2147475153"/>
            <p14:sldId id="2147475135"/>
            <p14:sldId id="2147475151"/>
            <p14:sldId id="2147475132"/>
            <p14:sldId id="2147475160"/>
            <p14:sldId id="2147475161"/>
            <p14:sldId id="2147475157"/>
            <p14:sldId id="2147140012"/>
            <p14:sldId id="2147475158"/>
            <p14:sldId id="2147475131"/>
            <p14:sldId id="2147474983"/>
            <p14:sldId id="2147474985"/>
            <p14:sldId id="2147475142"/>
            <p14:sldId id="2147475136"/>
            <p14:sldId id="293"/>
            <p14:sldId id="2147475162"/>
            <p14:sldId id="2147475144"/>
            <p14:sldId id="2147474976"/>
            <p14:sldId id="214714001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B379406-00EA-0BBF-4A62-18AFE683C427}" name="Jacob, Gabriela [MEDBR]" initials="JG[" userId="S::gjacob2@its.jnj.com::d19021a1-14e7-435e-9147-161a0cb1c433" providerId="AD"/>
  <p188:author id="{59AED718-C774-199A-69C7-5ADA0246CEF2}" name="Tina Shields (Wolff Olins)" initials="" userId="S::tina.shields@wolffolins.com::8b84752b-4bc0-4bae-b328-eec9b165519a" providerId="AD"/>
  <p188:author id="{3351A921-C0CE-2090-1A52-FB10794DB1A8}" name="Caroline Welch" initials="CW" userId="Caroline Welch" providerId="None"/>
  <p188:author id="{F684D24A-AF87-4733-13BD-C5B2A8AAFBED}" name="Bayar, Mohamed amine [JACFR]" initials="BMa[" userId="S::MBayar@its.jnj.com::9374ffc5-c36d-4ac2-95a3-c6dc45626b9a" providerId="AD"/>
  <p188:author id="{55348C8F-C095-5403-719E-7F0857DBEB73}" name="Rebecca Goodwin" initials="RG" userId="46ddb7a5d008f023" providerId="Windows Live"/>
  <p188:author id="{56F0FE96-219C-426B-73D2-6D66FDD359D3}" name="Vandendijck, Yannick [RNDBE]" initials="YV" userId="S::YVanden2@its.jnj.com::68ef9474-59e6-42c1-98c2-554911e4d3d0" providerId="AD"/>
  <p188:author id="{BFE2E8B9-CE5E-10AE-8678-6A4EEFBFEF7A}" name="Alex Medina" initials="AM" userId="S::alexm@jkdesignnj.onmicrosoft.com::ecec9072-2837-4e50-9dfb-700bdfbc30d3" providerId="AD"/>
  <p188:author id="{8E5AE7BD-5590-9E4B-261A-281BC5DCCB86}" name="Vandendijck, Yannick [RNDBE]" initials="VY[" userId="Vandendijck, Yannick [RNDBE]" providerId="None"/>
  <p188:author id="{16F218D7-26DA-D6A7-FA2C-AAB79E2B99D8}" name="Ben Skingley (Wolff Olins, London)" initials="BS" userId="S::ben.skingley@wolffolins.com::21935174-311b-4876-93c7-0433ebed6584" providerId="AD"/>
  <p188:author id="{0D6E14FB-8860-D24F-2885-ABEFA1D0DEBC}" name="Johnson, Kristen [ETHUS]" initials="JK[" userId="S::kjohns41@its.jnj.com::140e039e-7add-4852-ad6b-5991da6f625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CEC"/>
    <a:srgbClr val="F5F3F2"/>
    <a:srgbClr val="F6F3F2"/>
    <a:srgbClr val="81766F"/>
    <a:srgbClr val="564C47"/>
    <a:srgbClr val="83786F"/>
    <a:srgbClr val="9834C2"/>
    <a:srgbClr val="32820A"/>
    <a:srgbClr val="3E4114"/>
    <a:srgbClr val="0F68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137425-7AB5-4329-822E-B92BBB8FEFD9}" v="40" dt="2025-06-30T09:13:21.925"/>
  </p1510:revLst>
</p1510:revInfo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–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–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5922" autoAdjust="0"/>
  </p:normalViewPr>
  <p:slideViewPr>
    <p:cSldViewPr snapToGrid="0">
      <p:cViewPr varScale="1">
        <p:scale>
          <a:sx n="63" d="100"/>
          <a:sy n="63" d="100"/>
        </p:scale>
        <p:origin x="764" y="64"/>
      </p:cViewPr>
      <p:guideLst/>
    </p:cSldViewPr>
  </p:slideViewPr>
  <p:outlineViewPr>
    <p:cViewPr>
      <p:scale>
        <a:sx n="33" d="100"/>
        <a:sy n="33" d="100"/>
      </p:scale>
      <p:origin x="0" y="-11569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116" d="100"/>
          <a:sy n="116" d="100"/>
        </p:scale>
        <p:origin x="368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2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font" Target="fonts/font14.fntdata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microsoft.com/office/2018/10/relationships/authors" Target="authors.xml"/><Relationship Id="rId20" Type="http://schemas.openxmlformats.org/officeDocument/2006/relationships/slide" Target="slides/slide17.xml"/><Relationship Id="rId41" Type="http://schemas.openxmlformats.org/officeDocument/2006/relationships/font" Target="fonts/font4.fntdata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2.fntdata"/><Relationship Id="rId57" Type="http://schemas.microsoft.com/office/2016/11/relationships/changesInfo" Target="changesInfos/changesInfo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ndendijck, Yannick [RNDBE]" userId="68ef9474-59e6-42c1-98c2-554911e4d3d0" providerId="ADAL" clId="{B1DB4195-B0B4-477D-A785-C05B943E61A1}"/>
    <pc:docChg chg="undo custSel addSld delSld modSld modMainMaster delSection modSection">
      <pc:chgData name="Vandendijck, Yannick [RNDBE]" userId="68ef9474-59e6-42c1-98c2-554911e4d3d0" providerId="ADAL" clId="{B1DB4195-B0B4-477D-A785-C05B943E61A1}" dt="2024-11-06T09:14:58.256" v="1422" actId="20577"/>
      <pc:docMkLst>
        <pc:docMk/>
      </pc:docMkLst>
      <pc:sldChg chg="del">
        <pc:chgData name="Vandendijck, Yannick [RNDBE]" userId="68ef9474-59e6-42c1-98c2-554911e4d3d0" providerId="ADAL" clId="{B1DB4195-B0B4-477D-A785-C05B943E61A1}" dt="2024-10-07T12:49:23.566" v="660" actId="47"/>
        <pc:sldMkLst>
          <pc:docMk/>
          <pc:sldMk cId="2835376387" sldId="2147474959"/>
        </pc:sldMkLst>
      </pc:sldChg>
      <pc:sldChg chg="modSp mod modNotesTx">
        <pc:chgData name="Vandendijck, Yannick [RNDBE]" userId="68ef9474-59e6-42c1-98c2-554911e4d3d0" providerId="ADAL" clId="{B1DB4195-B0B4-477D-A785-C05B943E61A1}" dt="2024-11-06T09:10:24.661" v="1420" actId="20577"/>
        <pc:sldMkLst>
          <pc:docMk/>
          <pc:sldMk cId="91556511" sldId="2147474974"/>
        </pc:sldMkLst>
      </pc:sldChg>
      <pc:sldChg chg="modSp mod modAnim">
        <pc:chgData name="Vandendijck, Yannick [RNDBE]" userId="68ef9474-59e6-42c1-98c2-554911e4d3d0" providerId="ADAL" clId="{B1DB4195-B0B4-477D-A785-C05B943E61A1}" dt="2024-10-23T14:52:56.814" v="936" actId="20577"/>
        <pc:sldMkLst>
          <pc:docMk/>
          <pc:sldMk cId="4161892092" sldId="2147474985"/>
        </pc:sldMkLst>
      </pc:sldChg>
      <pc:sldChg chg="delSp modSp mod">
        <pc:chgData name="Vandendijck, Yannick [RNDBE]" userId="68ef9474-59e6-42c1-98c2-554911e4d3d0" providerId="ADAL" clId="{B1DB4195-B0B4-477D-A785-C05B943E61A1}" dt="2024-11-04T13:07:59.672" v="991" actId="6549"/>
        <pc:sldMkLst>
          <pc:docMk/>
          <pc:sldMk cId="4012818237" sldId="2147475049"/>
        </pc:sldMkLst>
      </pc:sldChg>
      <pc:sldChg chg="addSp delSp modSp add mod">
        <pc:chgData name="Vandendijck, Yannick [RNDBE]" userId="68ef9474-59e6-42c1-98c2-554911e4d3d0" providerId="ADAL" clId="{B1DB4195-B0B4-477D-A785-C05B943E61A1}" dt="2024-10-23T19:54:02.212" v="951" actId="20577"/>
        <pc:sldMkLst>
          <pc:docMk/>
          <pc:sldMk cId="2014115111" sldId="2147475102"/>
        </pc:sldMkLst>
      </pc:sldChg>
      <pc:sldChg chg="modSp mod">
        <pc:chgData name="Vandendijck, Yannick [RNDBE]" userId="68ef9474-59e6-42c1-98c2-554911e4d3d0" providerId="ADAL" clId="{B1DB4195-B0B4-477D-A785-C05B943E61A1}" dt="2024-10-21T08:08:38.623" v="899" actId="1076"/>
        <pc:sldMkLst>
          <pc:docMk/>
          <pc:sldMk cId="2465690520" sldId="2147475117"/>
        </pc:sldMkLst>
      </pc:sldChg>
      <pc:sldChg chg="del delCm">
        <pc:chgData name="Vandendijck, Yannick [RNDBE]" userId="68ef9474-59e6-42c1-98c2-554911e4d3d0" providerId="ADAL" clId="{B1DB4195-B0B4-477D-A785-C05B943E61A1}" dt="2024-09-23T13:24:12.376" v="142" actId="47"/>
        <pc:sldMkLst>
          <pc:docMk/>
          <pc:sldMk cId="3913752112" sldId="214747511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Vandendijck, Yannick [RNDBE]" userId="68ef9474-59e6-42c1-98c2-554911e4d3d0" providerId="ADAL" clId="{B1DB4195-B0B4-477D-A785-C05B943E61A1}" dt="2024-09-23T13:22:45.960" v="141"/>
              <pc2:cmMkLst xmlns:pc2="http://schemas.microsoft.com/office/powerpoint/2019/9/main/command">
                <pc:docMk/>
                <pc:sldMk cId="3913752112" sldId="2147475119"/>
                <pc2:cmMk id="{48E195BB-CDC4-4C34-9010-02372F872858}"/>
              </pc2:cmMkLst>
            </pc226:cmChg>
          </p:ext>
        </pc:extLst>
      </pc:sldChg>
      <pc:sldChg chg="modSp mod">
        <pc:chgData name="Vandendijck, Yannick [RNDBE]" userId="68ef9474-59e6-42c1-98c2-554911e4d3d0" providerId="ADAL" clId="{B1DB4195-B0B4-477D-A785-C05B943E61A1}" dt="2024-10-24T07:13:13.971" v="982" actId="20577"/>
        <pc:sldMkLst>
          <pc:docMk/>
          <pc:sldMk cId="751383291" sldId="2147475121"/>
        </pc:sldMkLst>
      </pc:sldChg>
      <pc:sldChg chg="modSp mod">
        <pc:chgData name="Vandendijck, Yannick [RNDBE]" userId="68ef9474-59e6-42c1-98c2-554911e4d3d0" providerId="ADAL" clId="{B1DB4195-B0B4-477D-A785-C05B943E61A1}" dt="2024-10-23T19:56:03.477" v="968" actId="1035"/>
        <pc:sldMkLst>
          <pc:docMk/>
          <pc:sldMk cId="1833160061" sldId="2147475122"/>
        </pc:sldMkLst>
      </pc:sldChg>
      <pc:sldChg chg="modSp mod">
        <pc:chgData name="Vandendijck, Yannick [RNDBE]" userId="68ef9474-59e6-42c1-98c2-554911e4d3d0" providerId="ADAL" clId="{B1DB4195-B0B4-477D-A785-C05B943E61A1}" dt="2024-10-15T11:16:08.451" v="687" actId="1076"/>
        <pc:sldMkLst>
          <pc:docMk/>
          <pc:sldMk cId="246465535" sldId="2147475123"/>
        </pc:sldMkLst>
      </pc:sldChg>
      <pc:sldChg chg="modSp mod modAnim">
        <pc:chgData name="Vandendijck, Yannick [RNDBE]" userId="68ef9474-59e6-42c1-98c2-554911e4d3d0" providerId="ADAL" clId="{B1DB4195-B0B4-477D-A785-C05B943E61A1}" dt="2024-10-24T07:13:29.715" v="986" actId="20577"/>
        <pc:sldMkLst>
          <pc:docMk/>
          <pc:sldMk cId="1159568519" sldId="2147475124"/>
        </pc:sldMkLst>
      </pc:sldChg>
      <pc:sldChg chg="modSp mod">
        <pc:chgData name="Vandendijck, Yannick [RNDBE]" userId="68ef9474-59e6-42c1-98c2-554911e4d3d0" providerId="ADAL" clId="{B1DB4195-B0B4-477D-A785-C05B943E61A1}" dt="2024-10-21T08:12:41.488" v="925" actId="5793"/>
        <pc:sldMkLst>
          <pc:docMk/>
          <pc:sldMk cId="4106524056" sldId="2147475126"/>
        </pc:sldMkLst>
      </pc:sldChg>
      <pc:sldChg chg="modSp mod modAnim">
        <pc:chgData name="Vandendijck, Yannick [RNDBE]" userId="68ef9474-59e6-42c1-98c2-554911e4d3d0" providerId="ADAL" clId="{B1DB4195-B0B4-477D-A785-C05B943E61A1}" dt="2024-10-21T08:15:22.119" v="931"/>
        <pc:sldMkLst>
          <pc:docMk/>
          <pc:sldMk cId="3601683836" sldId="2147475127"/>
        </pc:sldMkLst>
      </pc:sldChg>
      <pc:sldChg chg="modSp mod">
        <pc:chgData name="Vandendijck, Yannick [RNDBE]" userId="68ef9474-59e6-42c1-98c2-554911e4d3d0" providerId="ADAL" clId="{B1DB4195-B0B4-477D-A785-C05B943E61A1}" dt="2024-10-15T11:16:51.233" v="716" actId="1035"/>
        <pc:sldMkLst>
          <pc:docMk/>
          <pc:sldMk cId="2982013033" sldId="2147475128"/>
        </pc:sldMkLst>
      </pc:sldChg>
      <pc:sldChg chg="modSp mod">
        <pc:chgData name="Vandendijck, Yannick [RNDBE]" userId="68ef9474-59e6-42c1-98c2-554911e4d3d0" providerId="ADAL" clId="{B1DB4195-B0B4-477D-A785-C05B943E61A1}" dt="2024-10-24T07:13:43.706" v="989" actId="20577"/>
        <pc:sldMkLst>
          <pc:docMk/>
          <pc:sldMk cId="3787041032" sldId="2147475131"/>
        </pc:sldMkLst>
      </pc:sldChg>
      <pc:sldChg chg="addSp delSp modSp mod">
        <pc:chgData name="Vandendijck, Yannick [RNDBE]" userId="68ef9474-59e6-42c1-98c2-554911e4d3d0" providerId="ADAL" clId="{B1DB4195-B0B4-477D-A785-C05B943E61A1}" dt="2024-10-23T19:57:26.882" v="973" actId="20577"/>
        <pc:sldMkLst>
          <pc:docMk/>
          <pc:sldMk cId="1603742922" sldId="2147475133"/>
        </pc:sldMkLst>
      </pc:sldChg>
      <pc:sldChg chg="addSp delSp modSp mod">
        <pc:chgData name="Vandendijck, Yannick [RNDBE]" userId="68ef9474-59e6-42c1-98c2-554911e4d3d0" providerId="ADAL" clId="{B1DB4195-B0B4-477D-A785-C05B943E61A1}" dt="2024-10-15T11:20:12.348" v="740" actId="1036"/>
        <pc:sldMkLst>
          <pc:docMk/>
          <pc:sldMk cId="2277352987" sldId="2147475135"/>
        </pc:sldMkLst>
      </pc:sldChg>
      <pc:sldChg chg="addSp modSp mod">
        <pc:chgData name="Vandendijck, Yannick [RNDBE]" userId="68ef9474-59e6-42c1-98c2-554911e4d3d0" providerId="ADAL" clId="{B1DB4195-B0B4-477D-A785-C05B943E61A1}" dt="2024-10-23T19:58:17.774" v="974" actId="20577"/>
        <pc:sldMkLst>
          <pc:docMk/>
          <pc:sldMk cId="3608029280" sldId="2147475137"/>
        </pc:sldMkLst>
      </pc:sldChg>
      <pc:sldChg chg="addSp delSp modSp mod">
        <pc:chgData name="Vandendijck, Yannick [RNDBE]" userId="68ef9474-59e6-42c1-98c2-554911e4d3d0" providerId="ADAL" clId="{B1DB4195-B0B4-477D-A785-C05B943E61A1}" dt="2024-11-06T09:14:58.256" v="1422" actId="20577"/>
        <pc:sldMkLst>
          <pc:docMk/>
          <pc:sldMk cId="3150704932" sldId="2147475138"/>
        </pc:sldMkLst>
      </pc:sldChg>
      <pc:sldChg chg="modSp mod">
        <pc:chgData name="Vandendijck, Yannick [RNDBE]" userId="68ef9474-59e6-42c1-98c2-554911e4d3d0" providerId="ADAL" clId="{B1DB4195-B0B4-477D-A785-C05B943E61A1}" dt="2024-09-23T13:29:15.337" v="232"/>
        <pc:sldMkLst>
          <pc:docMk/>
          <pc:sldMk cId="728435860" sldId="2147475139"/>
        </pc:sldMkLst>
      </pc:sldChg>
      <pc:sldChg chg="modSp add mod">
        <pc:chgData name="Vandendijck, Yannick [RNDBE]" userId="68ef9474-59e6-42c1-98c2-554911e4d3d0" providerId="ADAL" clId="{B1DB4195-B0B4-477D-A785-C05B943E61A1}" dt="2024-09-23T13:37:36.103" v="282" actId="20577"/>
        <pc:sldMkLst>
          <pc:docMk/>
          <pc:sldMk cId="1078057329" sldId="2147475140"/>
        </pc:sldMkLst>
      </pc:sldChg>
      <pc:sldChg chg="addSp delSp modSp add mod modAnim">
        <pc:chgData name="Vandendijck, Yannick [RNDBE]" userId="68ef9474-59e6-42c1-98c2-554911e4d3d0" providerId="ADAL" clId="{B1DB4195-B0B4-477D-A785-C05B943E61A1}" dt="2024-10-21T08:16:33.230" v="933"/>
        <pc:sldMkLst>
          <pc:docMk/>
          <pc:sldMk cId="2412644196" sldId="2147475141"/>
        </pc:sldMkLst>
      </pc:sldChg>
      <pc:sldChg chg="addSp delSp modSp add mod">
        <pc:chgData name="Vandendijck, Yannick [RNDBE]" userId="68ef9474-59e6-42c1-98c2-554911e4d3d0" providerId="ADAL" clId="{B1DB4195-B0B4-477D-A785-C05B943E61A1}" dt="2024-10-16T09:44:27.795" v="831" actId="20577"/>
        <pc:sldMkLst>
          <pc:docMk/>
          <pc:sldMk cId="509114942" sldId="2147475142"/>
        </pc:sldMkLst>
      </pc:sldChg>
      <pc:sldMasterChg chg="delSp mod modSldLayout">
        <pc:chgData name="Vandendijck, Yannick [RNDBE]" userId="68ef9474-59e6-42c1-98c2-554911e4d3d0" providerId="ADAL" clId="{B1DB4195-B0B4-477D-A785-C05B943E61A1}" dt="2024-10-01T12:36:18.916" v="445" actId="478"/>
        <pc:sldMasterMkLst>
          <pc:docMk/>
          <pc:sldMasterMk cId="3543768889" sldId="2147483679"/>
        </pc:sldMasterMkLst>
        <pc:sldLayoutChg chg="delSp mod">
          <pc:chgData name="Vandendijck, Yannick [RNDBE]" userId="68ef9474-59e6-42c1-98c2-554911e4d3d0" providerId="ADAL" clId="{B1DB4195-B0B4-477D-A785-C05B943E61A1}" dt="2024-10-01T12:36:13.932" v="444" actId="478"/>
          <pc:sldLayoutMkLst>
            <pc:docMk/>
            <pc:sldMasterMk cId="3543768889" sldId="2147483679"/>
            <pc:sldLayoutMk cId="1384073082" sldId="2147483691"/>
          </pc:sldLayoutMkLst>
        </pc:sldLayoutChg>
      </pc:sldMasterChg>
    </pc:docChg>
  </pc:docChgLst>
  <pc:docChgLst>
    <pc:chgData name="Vandendijck, Yannick [RNDBE]" userId="68ef9474-59e6-42c1-98c2-554911e4d3d0" providerId="ADAL" clId="{2008C498-09C8-4E9C-9F07-96D682E1F016}"/>
    <pc:docChg chg="modSld">
      <pc:chgData name="Vandendijck, Yannick [RNDBE]" userId="68ef9474-59e6-42c1-98c2-554911e4d3d0" providerId="ADAL" clId="{2008C498-09C8-4E9C-9F07-96D682E1F016}" dt="2025-02-17T13:30:34.517" v="46" actId="20577"/>
      <pc:docMkLst>
        <pc:docMk/>
      </pc:docMkLst>
      <pc:sldChg chg="modSp modAnim">
        <pc:chgData name="Vandendijck, Yannick [RNDBE]" userId="68ef9474-59e6-42c1-98c2-554911e4d3d0" providerId="ADAL" clId="{2008C498-09C8-4E9C-9F07-96D682E1F016}" dt="2025-02-17T13:30:34.517" v="46" actId="20577"/>
        <pc:sldMkLst>
          <pc:docMk/>
          <pc:sldMk cId="4161892092" sldId="2147474985"/>
        </pc:sldMkLst>
      </pc:sldChg>
    </pc:docChg>
  </pc:docChgLst>
  <pc:docChgLst>
    <pc:chgData name="Vandendijck, Yannick [RNDBE]" userId="68ef9474-59e6-42c1-98c2-554911e4d3d0" providerId="ADAL" clId="{B6705E42-93FB-4427-AD4E-4FD3D8EFB319}"/>
    <pc:docChg chg="undo custSel addSld delSld modSld sldOrd modSection">
      <pc:chgData name="Vandendijck, Yannick [RNDBE]" userId="68ef9474-59e6-42c1-98c2-554911e4d3d0" providerId="ADAL" clId="{B6705E42-93FB-4427-AD4E-4FD3D8EFB319}" dt="2024-08-12T14:27:38.456" v="2701" actId="20577"/>
      <pc:docMkLst>
        <pc:docMk/>
      </pc:docMkLst>
      <pc:sldChg chg="modSp mod">
        <pc:chgData name="Vandendijck, Yannick [RNDBE]" userId="68ef9474-59e6-42c1-98c2-554911e4d3d0" providerId="ADAL" clId="{B6705E42-93FB-4427-AD4E-4FD3D8EFB319}" dt="2024-07-23T08:04:16.495" v="123" actId="255"/>
        <pc:sldMkLst>
          <pc:docMk/>
          <pc:sldMk cId="2696720785" sldId="257"/>
        </pc:sldMkLst>
      </pc:sldChg>
      <pc:sldChg chg="modSp mod ord">
        <pc:chgData name="Vandendijck, Yannick [RNDBE]" userId="68ef9474-59e6-42c1-98c2-554911e4d3d0" providerId="ADAL" clId="{B6705E42-93FB-4427-AD4E-4FD3D8EFB319}" dt="2024-07-23T08:41:22.307" v="1201" actId="1035"/>
        <pc:sldMkLst>
          <pc:docMk/>
          <pc:sldMk cId="288087413" sldId="264"/>
        </pc:sldMkLst>
      </pc:sldChg>
      <pc:sldChg chg="addSp delSp modSp mod ord">
        <pc:chgData name="Vandendijck, Yannick [RNDBE]" userId="68ef9474-59e6-42c1-98c2-554911e4d3d0" providerId="ADAL" clId="{B6705E42-93FB-4427-AD4E-4FD3D8EFB319}" dt="2024-08-12T14:17:05.888" v="2677"/>
        <pc:sldMkLst>
          <pc:docMk/>
          <pc:sldMk cId="2871053852" sldId="270"/>
        </pc:sldMkLst>
      </pc:sldChg>
      <pc:sldChg chg="addSp delSp modSp mod ord">
        <pc:chgData name="Vandendijck, Yannick [RNDBE]" userId="68ef9474-59e6-42c1-98c2-554911e4d3d0" providerId="ADAL" clId="{B6705E42-93FB-4427-AD4E-4FD3D8EFB319}" dt="2024-08-12T14:17:05.888" v="2677"/>
        <pc:sldMkLst>
          <pc:docMk/>
          <pc:sldMk cId="3663153313" sldId="271"/>
        </pc:sldMkLst>
      </pc:sldChg>
      <pc:sldChg chg="addSp delSp modSp mod ord">
        <pc:chgData name="Vandendijck, Yannick [RNDBE]" userId="68ef9474-59e6-42c1-98c2-554911e4d3d0" providerId="ADAL" clId="{B6705E42-93FB-4427-AD4E-4FD3D8EFB319}" dt="2024-07-23T09:00:44.136" v="1676" actId="1076"/>
        <pc:sldMkLst>
          <pc:docMk/>
          <pc:sldMk cId="1858796171" sldId="284"/>
        </pc:sldMkLst>
      </pc:sldChg>
      <pc:sldChg chg="modSp mod">
        <pc:chgData name="Vandendijck, Yannick [RNDBE]" userId="68ef9474-59e6-42c1-98c2-554911e4d3d0" providerId="ADAL" clId="{B6705E42-93FB-4427-AD4E-4FD3D8EFB319}" dt="2024-07-23T08:25:56.289" v="900" actId="12"/>
        <pc:sldMkLst>
          <pc:docMk/>
          <pc:sldMk cId="2386552096" sldId="285"/>
        </pc:sldMkLst>
      </pc:sldChg>
      <pc:sldChg chg="modSp mod">
        <pc:chgData name="Vandendijck, Yannick [RNDBE]" userId="68ef9474-59e6-42c1-98c2-554911e4d3d0" providerId="ADAL" clId="{B6705E42-93FB-4427-AD4E-4FD3D8EFB319}" dt="2024-07-23T11:56:14.304" v="2525" actId="20577"/>
        <pc:sldMkLst>
          <pc:docMk/>
          <pc:sldMk cId="2093611322" sldId="287"/>
        </pc:sldMkLst>
      </pc:sldChg>
      <pc:sldChg chg="modSp del mod">
        <pc:chgData name="Vandendijck, Yannick [RNDBE]" userId="68ef9474-59e6-42c1-98c2-554911e4d3d0" providerId="ADAL" clId="{B6705E42-93FB-4427-AD4E-4FD3D8EFB319}" dt="2024-07-23T11:56:25.679" v="2528" actId="47"/>
        <pc:sldMkLst>
          <pc:docMk/>
          <pc:sldMk cId="3326790398" sldId="290"/>
        </pc:sldMkLst>
      </pc:sldChg>
      <pc:sldChg chg="modSp mod ord">
        <pc:chgData name="Vandendijck, Yannick [RNDBE]" userId="68ef9474-59e6-42c1-98c2-554911e4d3d0" providerId="ADAL" clId="{B6705E42-93FB-4427-AD4E-4FD3D8EFB319}" dt="2024-07-23T08:37:14.633" v="1146" actId="20577"/>
        <pc:sldMkLst>
          <pc:docMk/>
          <pc:sldMk cId="549861568" sldId="291"/>
        </pc:sldMkLst>
      </pc:sldChg>
      <pc:sldChg chg="modSp mod">
        <pc:chgData name="Vandendijck, Yannick [RNDBE]" userId="68ef9474-59e6-42c1-98c2-554911e4d3d0" providerId="ADAL" clId="{B6705E42-93FB-4427-AD4E-4FD3D8EFB319}" dt="2024-08-12T12:28:28.226" v="2612" actId="1037"/>
        <pc:sldMkLst>
          <pc:docMk/>
          <pc:sldMk cId="2958328266" sldId="292"/>
        </pc:sldMkLst>
      </pc:sldChg>
      <pc:sldChg chg="modSp mod">
        <pc:chgData name="Vandendijck, Yannick [RNDBE]" userId="68ef9474-59e6-42c1-98c2-554911e4d3d0" providerId="ADAL" clId="{B6705E42-93FB-4427-AD4E-4FD3D8EFB319}" dt="2024-07-23T08:37:25.140" v="1150" actId="20577"/>
        <pc:sldMkLst>
          <pc:docMk/>
          <pc:sldMk cId="1990129465" sldId="294"/>
        </pc:sldMkLst>
      </pc:sldChg>
      <pc:sldChg chg="modSp mod">
        <pc:chgData name="Vandendijck, Yannick [RNDBE]" userId="68ef9474-59e6-42c1-98c2-554911e4d3d0" providerId="ADAL" clId="{B6705E42-93FB-4427-AD4E-4FD3D8EFB319}" dt="2024-07-23T08:37:27.999" v="1152" actId="6549"/>
        <pc:sldMkLst>
          <pc:docMk/>
          <pc:sldMk cId="3479166094" sldId="295"/>
        </pc:sldMkLst>
      </pc:sldChg>
      <pc:sldChg chg="addSp modSp mod">
        <pc:chgData name="Vandendijck, Yannick [RNDBE]" userId="68ef9474-59e6-42c1-98c2-554911e4d3d0" providerId="ADAL" clId="{B6705E42-93FB-4427-AD4E-4FD3D8EFB319}" dt="2024-08-12T14:15:57.740" v="2675" actId="20577"/>
        <pc:sldMkLst>
          <pc:docMk/>
          <pc:sldMk cId="2263665571" sldId="296"/>
        </pc:sldMkLst>
      </pc:sldChg>
      <pc:sldChg chg="modSp mod">
        <pc:chgData name="Vandendijck, Yannick [RNDBE]" userId="68ef9474-59e6-42c1-98c2-554911e4d3d0" providerId="ADAL" clId="{B6705E42-93FB-4427-AD4E-4FD3D8EFB319}" dt="2024-07-23T08:37:34.517" v="1154" actId="20577"/>
        <pc:sldMkLst>
          <pc:docMk/>
          <pc:sldMk cId="410081267" sldId="297"/>
        </pc:sldMkLst>
      </pc:sldChg>
      <pc:sldChg chg="modSp mod">
        <pc:chgData name="Vandendijck, Yannick [RNDBE]" userId="68ef9474-59e6-42c1-98c2-554911e4d3d0" providerId="ADAL" clId="{B6705E42-93FB-4427-AD4E-4FD3D8EFB319}" dt="2024-07-23T08:37:36.198" v="1155" actId="20577"/>
        <pc:sldMkLst>
          <pc:docMk/>
          <pc:sldMk cId="1973813247" sldId="298"/>
        </pc:sldMkLst>
      </pc:sldChg>
      <pc:sldChg chg="modSp mod">
        <pc:chgData name="Vandendijck, Yannick [RNDBE]" userId="68ef9474-59e6-42c1-98c2-554911e4d3d0" providerId="ADAL" clId="{B6705E42-93FB-4427-AD4E-4FD3D8EFB319}" dt="2024-08-07T07:37:32.344" v="2585" actId="20577"/>
        <pc:sldMkLst>
          <pc:docMk/>
          <pc:sldMk cId="91556511" sldId="2147474974"/>
        </pc:sldMkLst>
      </pc:sldChg>
      <pc:sldChg chg="del">
        <pc:chgData name="Vandendijck, Yannick [RNDBE]" userId="68ef9474-59e6-42c1-98c2-554911e4d3d0" providerId="ADAL" clId="{B6705E42-93FB-4427-AD4E-4FD3D8EFB319}" dt="2024-07-23T08:27:19.595" v="931" actId="47"/>
        <pc:sldMkLst>
          <pc:docMk/>
          <pc:sldMk cId="3536032232" sldId="2147474975"/>
        </pc:sldMkLst>
      </pc:sldChg>
      <pc:sldChg chg="delSp del mod">
        <pc:chgData name="Vandendijck, Yannick [RNDBE]" userId="68ef9474-59e6-42c1-98c2-554911e4d3d0" providerId="ADAL" clId="{B6705E42-93FB-4427-AD4E-4FD3D8EFB319}" dt="2024-07-23T09:14:04.404" v="1904" actId="47"/>
        <pc:sldMkLst>
          <pc:docMk/>
          <pc:sldMk cId="4128761255" sldId="2147474976"/>
        </pc:sldMkLst>
      </pc:sldChg>
      <pc:sldChg chg="addSp delSp modSp add mod ord">
        <pc:chgData name="Vandendijck, Yannick [RNDBE]" userId="68ef9474-59e6-42c1-98c2-554911e4d3d0" providerId="ADAL" clId="{B6705E42-93FB-4427-AD4E-4FD3D8EFB319}" dt="2024-08-07T07:42:49.557" v="2593" actId="20577"/>
        <pc:sldMkLst>
          <pc:docMk/>
          <pc:sldMk cId="3179167991" sldId="2147474977"/>
        </pc:sldMkLst>
      </pc:sldChg>
      <pc:sldChg chg="addSp delSp modSp add mod">
        <pc:chgData name="Vandendijck, Yannick [RNDBE]" userId="68ef9474-59e6-42c1-98c2-554911e4d3d0" providerId="ADAL" clId="{B6705E42-93FB-4427-AD4E-4FD3D8EFB319}" dt="2024-08-12T12:19:11.520" v="2598" actId="20577"/>
        <pc:sldMkLst>
          <pc:docMk/>
          <pc:sldMk cId="3155954070" sldId="2147474978"/>
        </pc:sldMkLst>
      </pc:sldChg>
      <pc:sldChg chg="addSp delSp modSp add mod">
        <pc:chgData name="Vandendijck, Yannick [RNDBE]" userId="68ef9474-59e6-42c1-98c2-554911e4d3d0" providerId="ADAL" clId="{B6705E42-93FB-4427-AD4E-4FD3D8EFB319}" dt="2024-07-23T09:01:03.862" v="1682" actId="1076"/>
        <pc:sldMkLst>
          <pc:docMk/>
          <pc:sldMk cId="1823645349" sldId="2147474979"/>
        </pc:sldMkLst>
      </pc:sldChg>
      <pc:sldChg chg="modSp new mod ord">
        <pc:chgData name="Vandendijck, Yannick [RNDBE]" userId="68ef9474-59e6-42c1-98c2-554911e4d3d0" providerId="ADAL" clId="{B6705E42-93FB-4427-AD4E-4FD3D8EFB319}" dt="2024-07-23T09:28:21.218" v="1949" actId="20577"/>
        <pc:sldMkLst>
          <pc:docMk/>
          <pc:sldMk cId="667910380" sldId="2147474980"/>
        </pc:sldMkLst>
      </pc:sldChg>
      <pc:sldChg chg="modSp add mod">
        <pc:chgData name="Vandendijck, Yannick [RNDBE]" userId="68ef9474-59e6-42c1-98c2-554911e4d3d0" providerId="ADAL" clId="{B6705E42-93FB-4427-AD4E-4FD3D8EFB319}" dt="2024-07-23T08:24:23.865" v="822" actId="20577"/>
        <pc:sldMkLst>
          <pc:docMk/>
          <pc:sldMk cId="1802566419" sldId="2147474981"/>
        </pc:sldMkLst>
      </pc:sldChg>
      <pc:sldChg chg="modSp add mod">
        <pc:chgData name="Vandendijck, Yannick [RNDBE]" userId="68ef9474-59e6-42c1-98c2-554911e4d3d0" providerId="ADAL" clId="{B6705E42-93FB-4427-AD4E-4FD3D8EFB319}" dt="2024-07-23T08:26:56.644" v="909" actId="20577"/>
        <pc:sldMkLst>
          <pc:docMk/>
          <pc:sldMk cId="175621049" sldId="2147474982"/>
        </pc:sldMkLst>
      </pc:sldChg>
      <pc:sldChg chg="modSp add mod">
        <pc:chgData name="Vandendijck, Yannick [RNDBE]" userId="68ef9474-59e6-42c1-98c2-554911e4d3d0" providerId="ADAL" clId="{B6705E42-93FB-4427-AD4E-4FD3D8EFB319}" dt="2024-07-23T08:27:14.879" v="930" actId="20577"/>
        <pc:sldMkLst>
          <pc:docMk/>
          <pc:sldMk cId="2456076127" sldId="2147474983"/>
        </pc:sldMkLst>
      </pc:sldChg>
      <pc:sldChg chg="addSp delSp modSp add mod">
        <pc:chgData name="Vandendijck, Yannick [RNDBE]" userId="68ef9474-59e6-42c1-98c2-554911e4d3d0" providerId="ADAL" clId="{B6705E42-93FB-4427-AD4E-4FD3D8EFB319}" dt="2024-08-12T14:19:18.668" v="2685" actId="20577"/>
        <pc:sldMkLst>
          <pc:docMk/>
          <pc:sldMk cId="1259945473" sldId="2147474984"/>
        </pc:sldMkLst>
      </pc:sldChg>
      <pc:sldChg chg="modSp add mod">
        <pc:chgData name="Vandendijck, Yannick [RNDBE]" userId="68ef9474-59e6-42c1-98c2-554911e4d3d0" providerId="ADAL" clId="{B6705E42-93FB-4427-AD4E-4FD3D8EFB319}" dt="2024-07-23T08:38:16.530" v="1181" actId="20577"/>
        <pc:sldMkLst>
          <pc:docMk/>
          <pc:sldMk cId="4161892092" sldId="2147474985"/>
        </pc:sldMkLst>
      </pc:sldChg>
      <pc:sldChg chg="modSp add mod">
        <pc:chgData name="Vandendijck, Yannick [RNDBE]" userId="68ef9474-59e6-42c1-98c2-554911e4d3d0" providerId="ADAL" clId="{B6705E42-93FB-4427-AD4E-4FD3D8EFB319}" dt="2024-07-23T09:26:01.918" v="1919" actId="20577"/>
        <pc:sldMkLst>
          <pc:docMk/>
          <pc:sldMk cId="432672263" sldId="2147474986"/>
        </pc:sldMkLst>
      </pc:sldChg>
      <pc:sldChg chg="modSp add mod">
        <pc:chgData name="Vandendijck, Yannick [RNDBE]" userId="68ef9474-59e6-42c1-98c2-554911e4d3d0" providerId="ADAL" clId="{B6705E42-93FB-4427-AD4E-4FD3D8EFB319}" dt="2024-08-12T14:27:38.456" v="2701" actId="20577"/>
        <pc:sldMkLst>
          <pc:docMk/>
          <pc:sldMk cId="3565173518" sldId="2147474987"/>
        </pc:sldMkLst>
      </pc:sldChg>
    </pc:docChg>
  </pc:docChgLst>
  <pc:docChgLst>
    <pc:chgData name="Vandendijck, Yannick [RNDBE]" userId="68ef9474-59e6-42c1-98c2-554911e4d3d0" providerId="ADAL" clId="{4AC1E70F-7AFF-43E2-A03F-E18549BB92B4}"/>
    <pc:docChg chg="undo redo custSel addSld delSld modSld sldOrd modMainMaster modSection">
      <pc:chgData name="Vandendijck, Yannick [RNDBE]" userId="68ef9474-59e6-42c1-98c2-554911e4d3d0" providerId="ADAL" clId="{4AC1E70F-7AFF-43E2-A03F-E18549BB92B4}" dt="2024-08-14T09:22:06.007" v="5753"/>
      <pc:docMkLst>
        <pc:docMk/>
      </pc:docMkLst>
      <pc:sldChg chg="del">
        <pc:chgData name="Vandendijck, Yannick [RNDBE]" userId="68ef9474-59e6-42c1-98c2-554911e4d3d0" providerId="ADAL" clId="{4AC1E70F-7AFF-43E2-A03F-E18549BB92B4}" dt="2024-08-13T08:39:14.715" v="280" actId="47"/>
        <pc:sldMkLst>
          <pc:docMk/>
          <pc:sldMk cId="2696720785" sldId="257"/>
        </pc:sldMkLst>
      </pc:sldChg>
      <pc:sldChg chg="del">
        <pc:chgData name="Vandendijck, Yannick [RNDBE]" userId="68ef9474-59e6-42c1-98c2-554911e4d3d0" providerId="ADAL" clId="{4AC1E70F-7AFF-43E2-A03F-E18549BB92B4}" dt="2024-08-13T08:37:32.339" v="250" actId="47"/>
        <pc:sldMkLst>
          <pc:docMk/>
          <pc:sldMk cId="2693121378" sldId="259"/>
        </pc:sldMkLst>
      </pc:sldChg>
      <pc:sldChg chg="del">
        <pc:chgData name="Vandendijck, Yannick [RNDBE]" userId="68ef9474-59e6-42c1-98c2-554911e4d3d0" providerId="ADAL" clId="{4AC1E70F-7AFF-43E2-A03F-E18549BB92B4}" dt="2024-08-13T08:37:32.339" v="250" actId="47"/>
        <pc:sldMkLst>
          <pc:docMk/>
          <pc:sldMk cId="3391703531" sldId="260"/>
        </pc:sldMkLst>
      </pc:sldChg>
      <pc:sldChg chg="del">
        <pc:chgData name="Vandendijck, Yannick [RNDBE]" userId="68ef9474-59e6-42c1-98c2-554911e4d3d0" providerId="ADAL" clId="{4AC1E70F-7AFF-43E2-A03F-E18549BB92B4}" dt="2024-08-13T08:40:38.829" v="286" actId="47"/>
        <pc:sldMkLst>
          <pc:docMk/>
          <pc:sldMk cId="288087413" sldId="264"/>
        </pc:sldMkLst>
      </pc:sldChg>
      <pc:sldChg chg="del">
        <pc:chgData name="Vandendijck, Yannick [RNDBE]" userId="68ef9474-59e6-42c1-98c2-554911e4d3d0" providerId="ADAL" clId="{4AC1E70F-7AFF-43E2-A03F-E18549BB92B4}" dt="2024-08-13T08:37:32.339" v="250" actId="47"/>
        <pc:sldMkLst>
          <pc:docMk/>
          <pc:sldMk cId="2871053852" sldId="270"/>
        </pc:sldMkLst>
      </pc:sldChg>
      <pc:sldChg chg="del">
        <pc:chgData name="Vandendijck, Yannick [RNDBE]" userId="68ef9474-59e6-42c1-98c2-554911e4d3d0" providerId="ADAL" clId="{4AC1E70F-7AFF-43E2-A03F-E18549BB92B4}" dt="2024-08-13T08:37:32.339" v="250" actId="47"/>
        <pc:sldMkLst>
          <pc:docMk/>
          <pc:sldMk cId="3663153313" sldId="271"/>
        </pc:sldMkLst>
      </pc:sldChg>
      <pc:sldChg chg="del">
        <pc:chgData name="Vandendijck, Yannick [RNDBE]" userId="68ef9474-59e6-42c1-98c2-554911e4d3d0" providerId="ADAL" clId="{4AC1E70F-7AFF-43E2-A03F-E18549BB92B4}" dt="2024-08-13T08:45:39.579" v="305" actId="47"/>
        <pc:sldMkLst>
          <pc:docMk/>
          <pc:sldMk cId="2482130206" sldId="277"/>
        </pc:sldMkLst>
      </pc:sldChg>
      <pc:sldChg chg="del">
        <pc:chgData name="Vandendijck, Yannick [RNDBE]" userId="68ef9474-59e6-42c1-98c2-554911e4d3d0" providerId="ADAL" clId="{4AC1E70F-7AFF-43E2-A03F-E18549BB92B4}" dt="2024-08-13T08:39:13.931" v="279" actId="47"/>
        <pc:sldMkLst>
          <pc:docMk/>
          <pc:sldMk cId="19617150" sldId="282"/>
        </pc:sldMkLst>
      </pc:sldChg>
      <pc:sldChg chg="del">
        <pc:chgData name="Vandendijck, Yannick [RNDBE]" userId="68ef9474-59e6-42c1-98c2-554911e4d3d0" providerId="ADAL" clId="{4AC1E70F-7AFF-43E2-A03F-E18549BB92B4}" dt="2024-08-13T08:39:15.413" v="281" actId="47"/>
        <pc:sldMkLst>
          <pc:docMk/>
          <pc:sldMk cId="1858796171" sldId="284"/>
        </pc:sldMkLst>
      </pc:sldChg>
      <pc:sldChg chg="del">
        <pc:chgData name="Vandendijck, Yannick [RNDBE]" userId="68ef9474-59e6-42c1-98c2-554911e4d3d0" providerId="ADAL" clId="{4AC1E70F-7AFF-43E2-A03F-E18549BB92B4}" dt="2024-08-13T08:40:38.829" v="286" actId="47"/>
        <pc:sldMkLst>
          <pc:docMk/>
          <pc:sldMk cId="2386552096" sldId="285"/>
        </pc:sldMkLst>
      </pc:sldChg>
      <pc:sldChg chg="del">
        <pc:chgData name="Vandendijck, Yannick [RNDBE]" userId="68ef9474-59e6-42c1-98c2-554911e4d3d0" providerId="ADAL" clId="{4AC1E70F-7AFF-43E2-A03F-E18549BB92B4}" dt="2024-08-13T08:40:38.829" v="286" actId="47"/>
        <pc:sldMkLst>
          <pc:docMk/>
          <pc:sldMk cId="2093611322" sldId="287"/>
        </pc:sldMkLst>
      </pc:sldChg>
      <pc:sldChg chg="del">
        <pc:chgData name="Vandendijck, Yannick [RNDBE]" userId="68ef9474-59e6-42c1-98c2-554911e4d3d0" providerId="ADAL" clId="{4AC1E70F-7AFF-43E2-A03F-E18549BB92B4}" dt="2024-08-13T08:40:38.829" v="286" actId="47"/>
        <pc:sldMkLst>
          <pc:docMk/>
          <pc:sldMk cId="549861568" sldId="291"/>
        </pc:sldMkLst>
      </pc:sldChg>
      <pc:sldChg chg="del">
        <pc:chgData name="Vandendijck, Yannick [RNDBE]" userId="68ef9474-59e6-42c1-98c2-554911e4d3d0" providerId="ADAL" clId="{4AC1E70F-7AFF-43E2-A03F-E18549BB92B4}" dt="2024-08-13T08:40:38.829" v="286" actId="47"/>
        <pc:sldMkLst>
          <pc:docMk/>
          <pc:sldMk cId="2958328266" sldId="292"/>
        </pc:sldMkLst>
      </pc:sldChg>
      <pc:sldChg chg="modSp add del mod ord">
        <pc:chgData name="Vandendijck, Yannick [RNDBE]" userId="68ef9474-59e6-42c1-98c2-554911e4d3d0" providerId="ADAL" clId="{4AC1E70F-7AFF-43E2-A03F-E18549BB92B4}" dt="2024-08-14T08:59:32.158" v="5036"/>
        <pc:sldMkLst>
          <pc:docMk/>
          <pc:sldMk cId="3461124456" sldId="293"/>
        </pc:sldMkLst>
      </pc:sldChg>
      <pc:sldChg chg="del">
        <pc:chgData name="Vandendijck, Yannick [RNDBE]" userId="68ef9474-59e6-42c1-98c2-554911e4d3d0" providerId="ADAL" clId="{4AC1E70F-7AFF-43E2-A03F-E18549BB92B4}" dt="2024-08-13T08:40:38.829" v="286" actId="47"/>
        <pc:sldMkLst>
          <pc:docMk/>
          <pc:sldMk cId="1990129465" sldId="294"/>
        </pc:sldMkLst>
      </pc:sldChg>
      <pc:sldChg chg="del">
        <pc:chgData name="Vandendijck, Yannick [RNDBE]" userId="68ef9474-59e6-42c1-98c2-554911e4d3d0" providerId="ADAL" clId="{4AC1E70F-7AFF-43E2-A03F-E18549BB92B4}" dt="2024-08-13T08:40:38.829" v="286" actId="47"/>
        <pc:sldMkLst>
          <pc:docMk/>
          <pc:sldMk cId="3479166094" sldId="295"/>
        </pc:sldMkLst>
      </pc:sldChg>
      <pc:sldChg chg="del">
        <pc:chgData name="Vandendijck, Yannick [RNDBE]" userId="68ef9474-59e6-42c1-98c2-554911e4d3d0" providerId="ADAL" clId="{4AC1E70F-7AFF-43E2-A03F-E18549BB92B4}" dt="2024-08-13T08:40:38.829" v="286" actId="47"/>
        <pc:sldMkLst>
          <pc:docMk/>
          <pc:sldMk cId="2263665571" sldId="296"/>
        </pc:sldMkLst>
      </pc:sldChg>
      <pc:sldChg chg="del">
        <pc:chgData name="Vandendijck, Yannick [RNDBE]" userId="68ef9474-59e6-42c1-98c2-554911e4d3d0" providerId="ADAL" clId="{4AC1E70F-7AFF-43E2-A03F-E18549BB92B4}" dt="2024-08-13T08:40:38.829" v="286" actId="47"/>
        <pc:sldMkLst>
          <pc:docMk/>
          <pc:sldMk cId="410081267" sldId="297"/>
        </pc:sldMkLst>
      </pc:sldChg>
      <pc:sldChg chg="del">
        <pc:chgData name="Vandendijck, Yannick [RNDBE]" userId="68ef9474-59e6-42c1-98c2-554911e4d3d0" providerId="ADAL" clId="{4AC1E70F-7AFF-43E2-A03F-E18549BB92B4}" dt="2024-08-13T08:40:38.829" v="286" actId="47"/>
        <pc:sldMkLst>
          <pc:docMk/>
          <pc:sldMk cId="1973813247" sldId="298"/>
        </pc:sldMkLst>
      </pc:sldChg>
      <pc:sldChg chg="add del">
        <pc:chgData name="Vandendijck, Yannick [RNDBE]" userId="68ef9474-59e6-42c1-98c2-554911e4d3d0" providerId="ADAL" clId="{4AC1E70F-7AFF-43E2-A03F-E18549BB92B4}" dt="2024-08-13T11:59:16.336" v="3130" actId="47"/>
        <pc:sldMkLst>
          <pc:docMk/>
          <pc:sldMk cId="3806458859" sldId="474"/>
        </pc:sldMkLst>
      </pc:sldChg>
      <pc:sldChg chg="addSp delSp modSp add del mod">
        <pc:chgData name="Vandendijck, Yannick [RNDBE]" userId="68ef9474-59e6-42c1-98c2-554911e4d3d0" providerId="ADAL" clId="{4AC1E70F-7AFF-43E2-A03F-E18549BB92B4}" dt="2024-08-13T11:42:20.634" v="2917" actId="47"/>
        <pc:sldMkLst>
          <pc:docMk/>
          <pc:sldMk cId="4092753836" sldId="1288"/>
        </pc:sldMkLst>
      </pc:sldChg>
      <pc:sldChg chg="delSp add del mod">
        <pc:chgData name="Vandendijck, Yannick [RNDBE]" userId="68ef9474-59e6-42c1-98c2-554911e4d3d0" providerId="ADAL" clId="{4AC1E70F-7AFF-43E2-A03F-E18549BB92B4}" dt="2024-08-13T11:08:18.510" v="2145" actId="47"/>
        <pc:sldMkLst>
          <pc:docMk/>
          <pc:sldMk cId="685400183" sldId="1299"/>
        </pc:sldMkLst>
      </pc:sldChg>
      <pc:sldChg chg="addSp delSp modSp add del mod delAnim">
        <pc:chgData name="Vandendijck, Yannick [RNDBE]" userId="68ef9474-59e6-42c1-98c2-554911e4d3d0" providerId="ADAL" clId="{4AC1E70F-7AFF-43E2-A03F-E18549BB92B4}" dt="2024-08-14T08:58:07.676" v="5033" actId="47"/>
        <pc:sldMkLst>
          <pc:docMk/>
          <pc:sldMk cId="3264244341" sldId="1306"/>
        </pc:sldMkLst>
      </pc:sldChg>
      <pc:sldChg chg="delSp modSp add del mod">
        <pc:chgData name="Vandendijck, Yannick [RNDBE]" userId="68ef9474-59e6-42c1-98c2-554911e4d3d0" providerId="ADAL" clId="{4AC1E70F-7AFF-43E2-A03F-E18549BB92B4}" dt="2024-08-13T13:57:35.145" v="3968" actId="47"/>
        <pc:sldMkLst>
          <pc:docMk/>
          <pc:sldMk cId="54903163" sldId="1315"/>
        </pc:sldMkLst>
      </pc:sldChg>
      <pc:sldChg chg="add del ord">
        <pc:chgData name="Vandendijck, Yannick [RNDBE]" userId="68ef9474-59e6-42c1-98c2-554911e4d3d0" providerId="ADAL" clId="{4AC1E70F-7AFF-43E2-A03F-E18549BB92B4}" dt="2024-08-13T14:06:05.919" v="4075" actId="47"/>
        <pc:sldMkLst>
          <pc:docMk/>
          <pc:sldMk cId="4222403091" sldId="1318"/>
        </pc:sldMkLst>
      </pc:sldChg>
      <pc:sldChg chg="modSp add del mod ord">
        <pc:chgData name="Vandendijck, Yannick [RNDBE]" userId="68ef9474-59e6-42c1-98c2-554911e4d3d0" providerId="ADAL" clId="{4AC1E70F-7AFF-43E2-A03F-E18549BB92B4}" dt="2024-08-14T08:36:54.367" v="4676" actId="47"/>
        <pc:sldMkLst>
          <pc:docMk/>
          <pc:sldMk cId="3884429917" sldId="1321"/>
        </pc:sldMkLst>
      </pc:sldChg>
      <pc:sldChg chg="modSp add del mod ord">
        <pc:chgData name="Vandendijck, Yannick [RNDBE]" userId="68ef9474-59e6-42c1-98c2-554911e4d3d0" providerId="ADAL" clId="{4AC1E70F-7AFF-43E2-A03F-E18549BB92B4}" dt="2024-08-14T09:01:08.899" v="5082" actId="47"/>
        <pc:sldMkLst>
          <pc:docMk/>
          <pc:sldMk cId="2027426743" sldId="1322"/>
        </pc:sldMkLst>
      </pc:sldChg>
      <pc:sldChg chg="delSp modSp add del mod ord">
        <pc:chgData name="Vandendijck, Yannick [RNDBE]" userId="68ef9474-59e6-42c1-98c2-554911e4d3d0" providerId="ADAL" clId="{4AC1E70F-7AFF-43E2-A03F-E18549BB92B4}" dt="2024-08-14T09:14:52.292" v="5711" actId="47"/>
        <pc:sldMkLst>
          <pc:docMk/>
          <pc:sldMk cId="1130150503" sldId="1323"/>
        </pc:sldMkLst>
      </pc:sldChg>
      <pc:sldChg chg="add del">
        <pc:chgData name="Vandendijck, Yannick [RNDBE]" userId="68ef9474-59e6-42c1-98c2-554911e4d3d0" providerId="ADAL" clId="{4AC1E70F-7AFF-43E2-A03F-E18549BB92B4}" dt="2024-08-13T11:50:06.715" v="2968" actId="47"/>
        <pc:sldMkLst>
          <pc:docMk/>
          <pc:sldMk cId="2308301510" sldId="1332"/>
        </pc:sldMkLst>
      </pc:sldChg>
      <pc:sldChg chg="delSp add del mod delAnim">
        <pc:chgData name="Vandendijck, Yannick [RNDBE]" userId="68ef9474-59e6-42c1-98c2-554911e4d3d0" providerId="ADAL" clId="{4AC1E70F-7AFF-43E2-A03F-E18549BB92B4}" dt="2024-08-14T08:50:48.189" v="4830" actId="47"/>
        <pc:sldMkLst>
          <pc:docMk/>
          <pc:sldMk cId="3857526759" sldId="1337"/>
        </pc:sldMkLst>
      </pc:sldChg>
      <pc:sldChg chg="add del">
        <pc:chgData name="Vandendijck, Yannick [RNDBE]" userId="68ef9474-59e6-42c1-98c2-554911e4d3d0" providerId="ADAL" clId="{4AC1E70F-7AFF-43E2-A03F-E18549BB92B4}" dt="2024-08-14T09:11:08.226" v="5685" actId="47"/>
        <pc:sldMkLst>
          <pc:docMk/>
          <pc:sldMk cId="925812670" sldId="1339"/>
        </pc:sldMkLst>
      </pc:sldChg>
      <pc:sldChg chg="add del ord">
        <pc:chgData name="Vandendijck, Yannick [RNDBE]" userId="68ef9474-59e6-42c1-98c2-554911e4d3d0" providerId="ADAL" clId="{4AC1E70F-7AFF-43E2-A03F-E18549BB92B4}" dt="2024-08-14T09:05:08.790" v="5371" actId="47"/>
        <pc:sldMkLst>
          <pc:docMk/>
          <pc:sldMk cId="3379136151" sldId="3934"/>
        </pc:sldMkLst>
      </pc:sldChg>
      <pc:sldChg chg="modSp add del mod">
        <pc:chgData name="Vandendijck, Yannick [RNDBE]" userId="68ef9474-59e6-42c1-98c2-554911e4d3d0" providerId="ADAL" clId="{4AC1E70F-7AFF-43E2-A03F-E18549BB92B4}" dt="2024-08-13T14:24:37.979" v="4479" actId="47"/>
        <pc:sldMkLst>
          <pc:docMk/>
          <pc:sldMk cId="3588978147" sldId="3938"/>
        </pc:sldMkLst>
      </pc:sldChg>
      <pc:sldChg chg="del">
        <pc:chgData name="Vandendijck, Yannick [RNDBE]" userId="68ef9474-59e6-42c1-98c2-554911e4d3d0" providerId="ADAL" clId="{4AC1E70F-7AFF-43E2-A03F-E18549BB92B4}" dt="2024-08-13T14:28:35.669" v="4512" actId="47"/>
        <pc:sldMkLst>
          <pc:docMk/>
          <pc:sldMk cId="158596429" sldId="2147474901"/>
        </pc:sldMkLst>
      </pc:sldChg>
      <pc:sldChg chg="addSp delSp modSp mod">
        <pc:chgData name="Vandendijck, Yannick [RNDBE]" userId="68ef9474-59e6-42c1-98c2-554911e4d3d0" providerId="ADAL" clId="{4AC1E70F-7AFF-43E2-A03F-E18549BB92B4}" dt="2024-08-14T09:12:40.256" v="5707" actId="478"/>
        <pc:sldMkLst>
          <pc:docMk/>
          <pc:sldMk cId="2835376387" sldId="2147474959"/>
        </pc:sldMkLst>
      </pc:sldChg>
      <pc:sldChg chg="modSp mod">
        <pc:chgData name="Vandendijck, Yannick [RNDBE]" userId="68ef9474-59e6-42c1-98c2-554911e4d3d0" providerId="ADAL" clId="{4AC1E70F-7AFF-43E2-A03F-E18549BB92B4}" dt="2024-08-13T11:08:42.985" v="2146" actId="207"/>
        <pc:sldMkLst>
          <pc:docMk/>
          <pc:sldMk cId="91556511" sldId="2147474974"/>
        </pc:sldMkLst>
      </pc:sldChg>
      <pc:sldChg chg="del">
        <pc:chgData name="Vandendijck, Yannick [RNDBE]" userId="68ef9474-59e6-42c1-98c2-554911e4d3d0" providerId="ADAL" clId="{4AC1E70F-7AFF-43E2-A03F-E18549BB92B4}" dt="2024-08-13T08:39:16.561" v="282" actId="47"/>
        <pc:sldMkLst>
          <pc:docMk/>
          <pc:sldMk cId="3179167991" sldId="2147474977"/>
        </pc:sldMkLst>
      </pc:sldChg>
      <pc:sldChg chg="del">
        <pc:chgData name="Vandendijck, Yannick [RNDBE]" userId="68ef9474-59e6-42c1-98c2-554911e4d3d0" providerId="ADAL" clId="{4AC1E70F-7AFF-43E2-A03F-E18549BB92B4}" dt="2024-08-13T08:39:17.461" v="283" actId="47"/>
        <pc:sldMkLst>
          <pc:docMk/>
          <pc:sldMk cId="3155954070" sldId="2147474978"/>
        </pc:sldMkLst>
      </pc:sldChg>
      <pc:sldChg chg="del">
        <pc:chgData name="Vandendijck, Yannick [RNDBE]" userId="68ef9474-59e6-42c1-98c2-554911e4d3d0" providerId="ADAL" clId="{4AC1E70F-7AFF-43E2-A03F-E18549BB92B4}" dt="2024-08-13T08:40:38.829" v="286" actId="47"/>
        <pc:sldMkLst>
          <pc:docMk/>
          <pc:sldMk cId="1823645349" sldId="2147474979"/>
        </pc:sldMkLst>
      </pc:sldChg>
      <pc:sldChg chg="modSp mod ord">
        <pc:chgData name="Vandendijck, Yannick [RNDBE]" userId="68ef9474-59e6-42c1-98c2-554911e4d3d0" providerId="ADAL" clId="{4AC1E70F-7AFF-43E2-A03F-E18549BB92B4}" dt="2024-08-13T08:38:28.777" v="264" actId="20577"/>
        <pc:sldMkLst>
          <pc:docMk/>
          <pc:sldMk cId="667910380" sldId="2147474980"/>
        </pc:sldMkLst>
      </pc:sldChg>
      <pc:sldChg chg="del">
        <pc:chgData name="Vandendijck, Yannick [RNDBE]" userId="68ef9474-59e6-42c1-98c2-554911e4d3d0" providerId="ADAL" clId="{4AC1E70F-7AFF-43E2-A03F-E18549BB92B4}" dt="2024-08-13T08:40:38.829" v="286" actId="47"/>
        <pc:sldMkLst>
          <pc:docMk/>
          <pc:sldMk cId="1802566419" sldId="2147474981"/>
        </pc:sldMkLst>
      </pc:sldChg>
      <pc:sldChg chg="del">
        <pc:chgData name="Vandendijck, Yannick [RNDBE]" userId="68ef9474-59e6-42c1-98c2-554911e4d3d0" providerId="ADAL" clId="{4AC1E70F-7AFF-43E2-A03F-E18549BB92B4}" dt="2024-08-13T08:40:38.829" v="286" actId="47"/>
        <pc:sldMkLst>
          <pc:docMk/>
          <pc:sldMk cId="175621049" sldId="2147474982"/>
        </pc:sldMkLst>
      </pc:sldChg>
      <pc:sldChg chg="del">
        <pc:chgData name="Vandendijck, Yannick [RNDBE]" userId="68ef9474-59e6-42c1-98c2-554911e4d3d0" providerId="ADAL" clId="{4AC1E70F-7AFF-43E2-A03F-E18549BB92B4}" dt="2024-08-13T08:40:38.829" v="286" actId="47"/>
        <pc:sldMkLst>
          <pc:docMk/>
          <pc:sldMk cId="1259945473" sldId="2147474984"/>
        </pc:sldMkLst>
      </pc:sldChg>
      <pc:sldChg chg="modSp mod ord">
        <pc:chgData name="Vandendijck, Yannick [RNDBE]" userId="68ef9474-59e6-42c1-98c2-554911e4d3d0" providerId="ADAL" clId="{4AC1E70F-7AFF-43E2-A03F-E18549BB92B4}" dt="2024-08-14T09:11:03.367" v="5684" actId="113"/>
        <pc:sldMkLst>
          <pc:docMk/>
          <pc:sldMk cId="4161892092" sldId="2147474985"/>
        </pc:sldMkLst>
      </pc:sldChg>
      <pc:sldChg chg="del">
        <pc:chgData name="Vandendijck, Yannick [RNDBE]" userId="68ef9474-59e6-42c1-98c2-554911e4d3d0" providerId="ADAL" clId="{4AC1E70F-7AFF-43E2-A03F-E18549BB92B4}" dt="2024-08-13T08:40:38.829" v="286" actId="47"/>
        <pc:sldMkLst>
          <pc:docMk/>
          <pc:sldMk cId="432672263" sldId="2147474986"/>
        </pc:sldMkLst>
      </pc:sldChg>
      <pc:sldChg chg="del">
        <pc:chgData name="Vandendijck, Yannick [RNDBE]" userId="68ef9474-59e6-42c1-98c2-554911e4d3d0" providerId="ADAL" clId="{4AC1E70F-7AFF-43E2-A03F-E18549BB92B4}" dt="2024-08-13T08:40:38.829" v="286" actId="47"/>
        <pc:sldMkLst>
          <pc:docMk/>
          <pc:sldMk cId="3565173518" sldId="2147474987"/>
        </pc:sldMkLst>
      </pc:sldChg>
      <pc:sldChg chg="modSp add mod">
        <pc:chgData name="Vandendijck, Yannick [RNDBE]" userId="68ef9474-59e6-42c1-98c2-554911e4d3d0" providerId="ADAL" clId="{4AC1E70F-7AFF-43E2-A03F-E18549BB92B4}" dt="2024-08-13T11:01:02.691" v="1901" actId="404"/>
        <pc:sldMkLst>
          <pc:docMk/>
          <pc:sldMk cId="474739823" sldId="2147474988"/>
        </pc:sldMkLst>
      </pc:sldChg>
      <pc:sldChg chg="addSp delSp modSp add del mod">
        <pc:chgData name="Vandendijck, Yannick [RNDBE]" userId="68ef9474-59e6-42c1-98c2-554911e4d3d0" providerId="ADAL" clId="{4AC1E70F-7AFF-43E2-A03F-E18549BB92B4}" dt="2024-08-13T09:12:01.726" v="427" actId="47"/>
        <pc:sldMkLst>
          <pc:docMk/>
          <pc:sldMk cId="0" sldId="2147475048"/>
        </pc:sldMkLst>
      </pc:sldChg>
      <pc:sldChg chg="addSp delSp modSp new mod">
        <pc:chgData name="Vandendijck, Yannick [RNDBE]" userId="68ef9474-59e6-42c1-98c2-554911e4d3d0" providerId="ADAL" clId="{4AC1E70F-7AFF-43E2-A03F-E18549BB92B4}" dt="2024-08-13T09:11:05.094" v="426" actId="20577"/>
        <pc:sldMkLst>
          <pc:docMk/>
          <pc:sldMk cId="4012818237" sldId="2147475049"/>
        </pc:sldMkLst>
      </pc:sldChg>
      <pc:sldChg chg="add del">
        <pc:chgData name="Vandendijck, Yannick [RNDBE]" userId="68ef9474-59e6-42c1-98c2-554911e4d3d0" providerId="ADAL" clId="{4AC1E70F-7AFF-43E2-A03F-E18549BB92B4}" dt="2024-08-13T09:24:34.852" v="485" actId="47"/>
        <pc:sldMkLst>
          <pc:docMk/>
          <pc:sldMk cId="252348579" sldId="2147475072"/>
        </pc:sldMkLst>
      </pc:sldChg>
      <pc:sldChg chg="modSp add mod">
        <pc:chgData name="Vandendijck, Yannick [RNDBE]" userId="68ef9474-59e6-42c1-98c2-554911e4d3d0" providerId="ADAL" clId="{4AC1E70F-7AFF-43E2-A03F-E18549BB92B4}" dt="2024-08-13T09:26:14.002" v="486" actId="207"/>
        <pc:sldMkLst>
          <pc:docMk/>
          <pc:sldMk cId="2465690520" sldId="2147475117"/>
        </pc:sldMkLst>
      </pc:sldChg>
      <pc:sldChg chg="add del">
        <pc:chgData name="Vandendijck, Yannick [RNDBE]" userId="68ef9474-59e6-42c1-98c2-554911e4d3d0" providerId="ADAL" clId="{4AC1E70F-7AFF-43E2-A03F-E18549BB92B4}" dt="2024-08-13T09:24:02.962" v="484" actId="47"/>
        <pc:sldMkLst>
          <pc:docMk/>
          <pc:sldMk cId="1460867514" sldId="2147475118"/>
        </pc:sldMkLst>
      </pc:sldChg>
      <pc:sldChg chg="delSp modSp add mod addCm">
        <pc:chgData name="Vandendijck, Yannick [RNDBE]" userId="68ef9474-59e6-42c1-98c2-554911e4d3d0" providerId="ADAL" clId="{4AC1E70F-7AFF-43E2-A03F-E18549BB92B4}" dt="2024-08-13T09:19:10.850" v="442"/>
        <pc:sldMkLst>
          <pc:docMk/>
          <pc:sldMk cId="3913752112" sldId="214747511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Vandendijck, Yannick [RNDBE]" userId="68ef9474-59e6-42c1-98c2-554911e4d3d0" providerId="ADAL" clId="{4AC1E70F-7AFF-43E2-A03F-E18549BB92B4}" dt="2024-08-13T09:19:10.850" v="442"/>
              <pc2:cmMkLst xmlns:pc2="http://schemas.microsoft.com/office/powerpoint/2019/9/main/command">
                <pc:docMk/>
                <pc:sldMk cId="3913752112" sldId="2147475119"/>
                <pc2:cmMk id="{48E195BB-CDC4-4C34-9010-02372F872858}"/>
              </pc2:cmMkLst>
            </pc226:cmChg>
          </p:ext>
        </pc:extLst>
      </pc:sldChg>
      <pc:sldChg chg="delSp new del mod">
        <pc:chgData name="Vandendijck, Yannick [RNDBE]" userId="68ef9474-59e6-42c1-98c2-554911e4d3d0" providerId="ADAL" clId="{4AC1E70F-7AFF-43E2-A03F-E18549BB92B4}" dt="2024-08-13T09:52:37.216" v="1435" actId="47"/>
        <pc:sldMkLst>
          <pc:docMk/>
          <pc:sldMk cId="1616420617" sldId="2147475120"/>
        </pc:sldMkLst>
      </pc:sldChg>
      <pc:sldChg chg="addSp modSp add mod delCm">
        <pc:chgData name="Vandendijck, Yannick [RNDBE]" userId="68ef9474-59e6-42c1-98c2-554911e4d3d0" providerId="ADAL" clId="{4AC1E70F-7AFF-43E2-A03F-E18549BB92B4}" dt="2024-08-13T12:07:23.803" v="3453"/>
        <pc:sldMkLst>
          <pc:docMk/>
          <pc:sldMk cId="751383291" sldId="214747512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Vandendijck, Yannick [RNDBE]" userId="68ef9474-59e6-42c1-98c2-554911e4d3d0" providerId="ADAL" clId="{4AC1E70F-7AFF-43E2-A03F-E18549BB92B4}" dt="2024-08-13T12:07:23.803" v="3453"/>
              <pc2:cmMkLst xmlns:pc2="http://schemas.microsoft.com/office/powerpoint/2019/9/main/command">
                <pc:docMk/>
                <pc:sldMk cId="751383291" sldId="2147475121"/>
                <pc2:cmMk id="{1F46F12E-1F9B-4787-A3CE-1146576604C4}"/>
              </pc2:cmMkLst>
            </pc226:cmChg>
          </p:ext>
        </pc:extLst>
      </pc:sldChg>
      <pc:sldChg chg="addSp delSp modSp add mod delCm">
        <pc:chgData name="Vandendijck, Yannick [RNDBE]" userId="68ef9474-59e6-42c1-98c2-554911e4d3d0" providerId="ADAL" clId="{4AC1E70F-7AFF-43E2-A03F-E18549BB92B4}" dt="2024-08-13T12:07:15.707" v="3451"/>
        <pc:sldMkLst>
          <pc:docMk/>
          <pc:sldMk cId="1833160061" sldId="214747512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Vandendijck, Yannick [RNDBE]" userId="68ef9474-59e6-42c1-98c2-554911e4d3d0" providerId="ADAL" clId="{4AC1E70F-7AFF-43E2-A03F-E18549BB92B4}" dt="2024-08-13T12:07:15.707" v="3451"/>
              <pc2:cmMkLst xmlns:pc2="http://schemas.microsoft.com/office/powerpoint/2019/9/main/command">
                <pc:docMk/>
                <pc:sldMk cId="1833160061" sldId="2147475122"/>
                <pc2:cmMk id="{48F5B10A-4D50-411E-89C7-AF801DEBF753}"/>
              </pc2:cmMkLst>
            </pc226:cmChg>
          </p:ext>
        </pc:extLst>
      </pc:sldChg>
      <pc:sldChg chg="addSp delSp modSp add mod delCm">
        <pc:chgData name="Vandendijck, Yannick [RNDBE]" userId="68ef9474-59e6-42c1-98c2-554911e4d3d0" providerId="ADAL" clId="{4AC1E70F-7AFF-43E2-A03F-E18549BB92B4}" dt="2024-08-13T12:07:19.962" v="3452"/>
        <pc:sldMkLst>
          <pc:docMk/>
          <pc:sldMk cId="246465535" sldId="214747512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Vandendijck, Yannick [RNDBE]" userId="68ef9474-59e6-42c1-98c2-554911e4d3d0" providerId="ADAL" clId="{4AC1E70F-7AFF-43E2-A03F-E18549BB92B4}" dt="2024-08-13T12:07:19.962" v="3452"/>
              <pc2:cmMkLst xmlns:pc2="http://schemas.microsoft.com/office/powerpoint/2019/9/main/command">
                <pc:docMk/>
                <pc:sldMk cId="246465535" sldId="2147475123"/>
                <pc2:cmMk id="{3EFC7F3B-0793-42E3-AC74-5EA0CFC1647C}"/>
              </pc2:cmMkLst>
            </pc226:cmChg>
          </p:ext>
        </pc:extLst>
      </pc:sldChg>
      <pc:sldChg chg="addSp delSp modSp add mod ord modAnim">
        <pc:chgData name="Vandendijck, Yannick [RNDBE]" userId="68ef9474-59e6-42c1-98c2-554911e4d3d0" providerId="ADAL" clId="{4AC1E70F-7AFF-43E2-A03F-E18549BB92B4}" dt="2024-08-13T13:48:56.482" v="3866"/>
        <pc:sldMkLst>
          <pc:docMk/>
          <pc:sldMk cId="1159568519" sldId="2147475124"/>
        </pc:sldMkLst>
      </pc:sldChg>
      <pc:sldChg chg="addSp delSp modSp add del mod">
        <pc:chgData name="Vandendijck, Yannick [RNDBE]" userId="68ef9474-59e6-42c1-98c2-554911e4d3d0" providerId="ADAL" clId="{4AC1E70F-7AFF-43E2-A03F-E18549BB92B4}" dt="2024-08-13T11:41:45.825" v="2902" actId="47"/>
        <pc:sldMkLst>
          <pc:docMk/>
          <pc:sldMk cId="3373233782" sldId="2147475125"/>
        </pc:sldMkLst>
      </pc:sldChg>
      <pc:sldChg chg="modSp add del">
        <pc:chgData name="Vandendijck, Yannick [RNDBE]" userId="68ef9474-59e6-42c1-98c2-554911e4d3d0" providerId="ADAL" clId="{4AC1E70F-7AFF-43E2-A03F-E18549BB92B4}" dt="2024-08-13T11:34:33.628" v="2654" actId="47"/>
        <pc:sldMkLst>
          <pc:docMk/>
          <pc:sldMk cId="3571926090" sldId="2147475125"/>
        </pc:sldMkLst>
      </pc:sldChg>
      <pc:sldChg chg="addSp delSp modSp add mod">
        <pc:chgData name="Vandendijck, Yannick [RNDBE]" userId="68ef9474-59e6-42c1-98c2-554911e4d3d0" providerId="ADAL" clId="{4AC1E70F-7AFF-43E2-A03F-E18549BB92B4}" dt="2024-08-13T13:48:12.638" v="3865" actId="207"/>
        <pc:sldMkLst>
          <pc:docMk/>
          <pc:sldMk cId="4106524056" sldId="2147475126"/>
        </pc:sldMkLst>
      </pc:sldChg>
      <pc:sldChg chg="addSp delSp modSp add mod modAnim">
        <pc:chgData name="Vandendijck, Yannick [RNDBE]" userId="68ef9474-59e6-42c1-98c2-554911e4d3d0" providerId="ADAL" clId="{4AC1E70F-7AFF-43E2-A03F-E18549BB92B4}" dt="2024-08-13T13:49:19.155" v="3870"/>
        <pc:sldMkLst>
          <pc:docMk/>
          <pc:sldMk cId="3601683836" sldId="2147475127"/>
        </pc:sldMkLst>
      </pc:sldChg>
      <pc:sldChg chg="addSp delSp modSp add mod delCm">
        <pc:chgData name="Vandendijck, Yannick [RNDBE]" userId="68ef9474-59e6-42c1-98c2-554911e4d3d0" providerId="ADAL" clId="{4AC1E70F-7AFF-43E2-A03F-E18549BB92B4}" dt="2024-08-13T13:37:14.866" v="3661" actId="20577"/>
        <pc:sldMkLst>
          <pc:docMk/>
          <pc:sldMk cId="2982013033" sldId="214747512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Vandendijck, Yannick [RNDBE]" userId="68ef9474-59e6-42c1-98c2-554911e4d3d0" providerId="ADAL" clId="{4AC1E70F-7AFF-43E2-A03F-E18549BB92B4}" dt="2024-08-13T12:07:11.517" v="3450"/>
              <pc2:cmMkLst xmlns:pc2="http://schemas.microsoft.com/office/powerpoint/2019/9/main/command">
                <pc:docMk/>
                <pc:sldMk cId="2982013033" sldId="2147475128"/>
                <pc2:cmMk id="{D21F452F-3761-42FA-8D1F-9D8E57C5443D}"/>
              </pc2:cmMkLst>
            </pc226:cmChg>
          </p:ext>
        </pc:extLst>
      </pc:sldChg>
      <pc:sldChg chg="modSp add del mod">
        <pc:chgData name="Vandendijck, Yannick [RNDBE]" userId="68ef9474-59e6-42c1-98c2-554911e4d3d0" providerId="ADAL" clId="{4AC1E70F-7AFF-43E2-A03F-E18549BB92B4}" dt="2024-08-13T14:01:44.193" v="3986" actId="47"/>
        <pc:sldMkLst>
          <pc:docMk/>
          <pc:sldMk cId="4129903035" sldId="2147475129"/>
        </pc:sldMkLst>
      </pc:sldChg>
      <pc:sldChg chg="addSp delSp modSp add mod">
        <pc:chgData name="Vandendijck, Yannick [RNDBE]" userId="68ef9474-59e6-42c1-98c2-554911e4d3d0" providerId="ADAL" clId="{4AC1E70F-7AFF-43E2-A03F-E18549BB92B4}" dt="2024-08-13T13:47:11.223" v="3862" actId="12"/>
        <pc:sldMkLst>
          <pc:docMk/>
          <pc:sldMk cId="972969506" sldId="2147475130"/>
        </pc:sldMkLst>
      </pc:sldChg>
      <pc:sldChg chg="addSp delSp modSp add mod">
        <pc:chgData name="Vandendijck, Yannick [RNDBE]" userId="68ef9474-59e6-42c1-98c2-554911e4d3d0" providerId="ADAL" clId="{4AC1E70F-7AFF-43E2-A03F-E18549BB92B4}" dt="2024-08-13T13:52:45.394" v="3953" actId="20577"/>
        <pc:sldMkLst>
          <pc:docMk/>
          <pc:sldMk cId="3787041032" sldId="2147475131"/>
        </pc:sldMkLst>
      </pc:sldChg>
      <pc:sldChg chg="addSp modSp add mod">
        <pc:chgData name="Vandendijck, Yannick [RNDBE]" userId="68ef9474-59e6-42c1-98c2-554911e4d3d0" providerId="ADAL" clId="{4AC1E70F-7AFF-43E2-A03F-E18549BB92B4}" dt="2024-08-13T13:46:52.932" v="3857" actId="12"/>
        <pc:sldMkLst>
          <pc:docMk/>
          <pc:sldMk cId="2645056767" sldId="2147475132"/>
        </pc:sldMkLst>
      </pc:sldChg>
      <pc:sldChg chg="addSp delSp modSp add mod ord modAnim">
        <pc:chgData name="Vandendijck, Yannick [RNDBE]" userId="68ef9474-59e6-42c1-98c2-554911e4d3d0" providerId="ADAL" clId="{4AC1E70F-7AFF-43E2-A03F-E18549BB92B4}" dt="2024-08-14T09:22:06.007" v="5753"/>
        <pc:sldMkLst>
          <pc:docMk/>
          <pc:sldMk cId="1603742922" sldId="2147475133"/>
        </pc:sldMkLst>
      </pc:sldChg>
      <pc:sldChg chg="addSp modSp add mod">
        <pc:chgData name="Vandendijck, Yannick [RNDBE]" userId="68ef9474-59e6-42c1-98c2-554911e4d3d0" providerId="ADAL" clId="{4AC1E70F-7AFF-43E2-A03F-E18549BB92B4}" dt="2024-08-14T08:42:15.391" v="4735" actId="1036"/>
        <pc:sldMkLst>
          <pc:docMk/>
          <pc:sldMk cId="2974522562" sldId="2147475134"/>
        </pc:sldMkLst>
      </pc:sldChg>
      <pc:sldChg chg="addSp delSp modSp add mod">
        <pc:chgData name="Vandendijck, Yannick [RNDBE]" userId="68ef9474-59e6-42c1-98c2-554911e4d3d0" providerId="ADAL" clId="{4AC1E70F-7AFF-43E2-A03F-E18549BB92B4}" dt="2024-08-13T14:27:49.981" v="4511" actId="20577"/>
        <pc:sldMkLst>
          <pc:docMk/>
          <pc:sldMk cId="2277352987" sldId="2147475135"/>
        </pc:sldMkLst>
      </pc:sldChg>
      <pc:sldChg chg="new del">
        <pc:chgData name="Vandendijck, Yannick [RNDBE]" userId="68ef9474-59e6-42c1-98c2-554911e4d3d0" providerId="ADAL" clId="{4AC1E70F-7AFF-43E2-A03F-E18549BB92B4}" dt="2024-08-13T14:29:19.639" v="4514" actId="47"/>
        <pc:sldMkLst>
          <pc:docMk/>
          <pc:sldMk cId="739279465" sldId="2147475136"/>
        </pc:sldMkLst>
      </pc:sldChg>
      <pc:sldChg chg="modSp add mod">
        <pc:chgData name="Vandendijck, Yannick [RNDBE]" userId="68ef9474-59e6-42c1-98c2-554911e4d3d0" providerId="ADAL" clId="{4AC1E70F-7AFF-43E2-A03F-E18549BB92B4}" dt="2024-08-13T14:29:54.471" v="4549" actId="20577"/>
        <pc:sldMkLst>
          <pc:docMk/>
          <pc:sldMk cId="2423551350" sldId="2147475136"/>
        </pc:sldMkLst>
      </pc:sldChg>
      <pc:sldChg chg="add del">
        <pc:chgData name="Vandendijck, Yannick [RNDBE]" userId="68ef9474-59e6-42c1-98c2-554911e4d3d0" providerId="ADAL" clId="{4AC1E70F-7AFF-43E2-A03F-E18549BB92B4}" dt="2024-08-14T08:36:05.798" v="4669"/>
        <pc:sldMkLst>
          <pc:docMk/>
          <pc:sldMk cId="3234540977" sldId="2147475137"/>
        </pc:sldMkLst>
      </pc:sldChg>
      <pc:sldChg chg="addSp delSp modSp add mod">
        <pc:chgData name="Vandendijck, Yannick [RNDBE]" userId="68ef9474-59e6-42c1-98c2-554911e4d3d0" providerId="ADAL" clId="{4AC1E70F-7AFF-43E2-A03F-E18549BB92B4}" dt="2024-08-14T08:46:32.715" v="4756"/>
        <pc:sldMkLst>
          <pc:docMk/>
          <pc:sldMk cId="3608029280" sldId="2147475137"/>
        </pc:sldMkLst>
      </pc:sldChg>
      <pc:sldChg chg="addSp delSp modSp add mod delAnim modAnim">
        <pc:chgData name="Vandendijck, Yannick [RNDBE]" userId="68ef9474-59e6-42c1-98c2-554911e4d3d0" providerId="ADAL" clId="{4AC1E70F-7AFF-43E2-A03F-E18549BB92B4}" dt="2024-08-14T09:21:59.439" v="5752"/>
        <pc:sldMkLst>
          <pc:docMk/>
          <pc:sldMk cId="3150704932" sldId="2147475138"/>
        </pc:sldMkLst>
      </pc:sldChg>
      <pc:sldChg chg="addSp delSp modSp add mod">
        <pc:chgData name="Vandendijck, Yannick [RNDBE]" userId="68ef9474-59e6-42c1-98c2-554911e4d3d0" providerId="ADAL" clId="{4AC1E70F-7AFF-43E2-A03F-E18549BB92B4}" dt="2024-08-14T09:18:12.542" v="5751"/>
        <pc:sldMkLst>
          <pc:docMk/>
          <pc:sldMk cId="728435860" sldId="2147475139"/>
        </pc:sldMkLst>
      </pc:sldChg>
      <pc:sldMasterChg chg="addSp delSp modSp mod delSldLayout modSldLayout">
        <pc:chgData name="Vandendijck, Yannick [RNDBE]" userId="68ef9474-59e6-42c1-98c2-554911e4d3d0" providerId="ADAL" clId="{4AC1E70F-7AFF-43E2-A03F-E18549BB92B4}" dt="2024-08-14T09:14:52.292" v="5711" actId="47"/>
        <pc:sldMasterMkLst>
          <pc:docMk/>
          <pc:sldMasterMk cId="3543768889" sldId="2147483679"/>
        </pc:sldMasterMkLst>
        <pc:sldLayoutChg chg="delSp mod">
          <pc:chgData name="Vandendijck, Yannick [RNDBE]" userId="68ef9474-59e6-42c1-98c2-554911e4d3d0" providerId="ADAL" clId="{4AC1E70F-7AFF-43E2-A03F-E18549BB92B4}" dt="2024-08-13T08:38:42.697" v="266" actId="478"/>
          <pc:sldLayoutMkLst>
            <pc:docMk/>
            <pc:sldMasterMk cId="3543768889" sldId="2147483679"/>
            <pc:sldLayoutMk cId="1315988369" sldId="2147483693"/>
          </pc:sldLayoutMkLst>
        </pc:sldLayoutChg>
        <pc:sldLayoutChg chg="addSp delSp mod">
          <pc:chgData name="Vandendijck, Yannick [RNDBE]" userId="68ef9474-59e6-42c1-98c2-554911e4d3d0" providerId="ADAL" clId="{4AC1E70F-7AFF-43E2-A03F-E18549BB92B4}" dt="2024-08-13T08:35:48.469" v="170" actId="478"/>
          <pc:sldLayoutMkLst>
            <pc:docMk/>
            <pc:sldMasterMk cId="3543768889" sldId="2147483679"/>
            <pc:sldLayoutMk cId="3038213534" sldId="2147483730"/>
          </pc:sldLayoutMkLst>
        </pc:sldLayoutChg>
        <pc:sldLayoutChg chg="del">
          <pc:chgData name="Vandendijck, Yannick [RNDBE]" userId="68ef9474-59e6-42c1-98c2-554911e4d3d0" providerId="ADAL" clId="{4AC1E70F-7AFF-43E2-A03F-E18549BB92B4}" dt="2024-08-14T09:14:52.292" v="5711" actId="47"/>
          <pc:sldLayoutMkLst>
            <pc:docMk/>
            <pc:sldMasterMk cId="3543768889" sldId="2147483679"/>
            <pc:sldLayoutMk cId="454724222" sldId="2147483750"/>
          </pc:sldLayoutMkLst>
        </pc:sldLayoutChg>
        <pc:sldLayoutChg chg="del">
          <pc:chgData name="Vandendijck, Yannick [RNDBE]" userId="68ef9474-59e6-42c1-98c2-554911e4d3d0" providerId="ADAL" clId="{4AC1E70F-7AFF-43E2-A03F-E18549BB92B4}" dt="2024-08-13T11:42:20.634" v="2917" actId="47"/>
          <pc:sldLayoutMkLst>
            <pc:docMk/>
            <pc:sldMasterMk cId="3543768889" sldId="2147483679"/>
            <pc:sldLayoutMk cId="3061277876" sldId="2147483751"/>
          </pc:sldLayoutMkLst>
        </pc:sldLayoutChg>
        <pc:sldLayoutChg chg="del">
          <pc:chgData name="Vandendijck, Yannick [RNDBE]" userId="68ef9474-59e6-42c1-98c2-554911e4d3d0" providerId="ADAL" clId="{4AC1E70F-7AFF-43E2-A03F-E18549BB92B4}" dt="2024-08-13T11:59:16.336" v="3130" actId="47"/>
          <pc:sldLayoutMkLst>
            <pc:docMk/>
            <pc:sldMasterMk cId="3543768889" sldId="2147483679"/>
            <pc:sldLayoutMk cId="2857875815" sldId="2147483752"/>
          </pc:sldLayoutMkLst>
        </pc:sldLayoutChg>
        <pc:sldLayoutChg chg="del">
          <pc:chgData name="Vandendijck, Yannick [RNDBE]" userId="68ef9474-59e6-42c1-98c2-554911e4d3d0" providerId="ADAL" clId="{4AC1E70F-7AFF-43E2-A03F-E18549BB92B4}" dt="2024-08-14T08:58:07.676" v="5033" actId="47"/>
          <pc:sldLayoutMkLst>
            <pc:docMk/>
            <pc:sldMasterMk cId="3543768889" sldId="2147483679"/>
            <pc:sldLayoutMk cId="2732520773" sldId="2147483753"/>
          </pc:sldLayoutMkLst>
        </pc:sldLayoutChg>
      </pc:sldMasterChg>
    </pc:docChg>
  </pc:docChgLst>
  <pc:docChgLst>
    <pc:chgData name="Vandendijck, Yannick [RNDBE]" userId="68ef9474-59e6-42c1-98c2-554911e4d3d0" providerId="ADAL" clId="{4C137425-7AB5-4329-822E-B92BBB8FEFD9}"/>
    <pc:docChg chg="undo custSel addSld delSld modSld sldOrd modSection">
      <pc:chgData name="Vandendijck, Yannick [RNDBE]" userId="68ef9474-59e6-42c1-98c2-554911e4d3d0" providerId="ADAL" clId="{4C137425-7AB5-4329-822E-B92BBB8FEFD9}" dt="2025-07-01T15:39:18.470" v="873" actId="20577"/>
      <pc:docMkLst>
        <pc:docMk/>
      </pc:docMkLst>
      <pc:sldChg chg="addSp modSp add mod modNotesTx">
        <pc:chgData name="Vandendijck, Yannick [RNDBE]" userId="68ef9474-59e6-42c1-98c2-554911e4d3d0" providerId="ADAL" clId="{4C137425-7AB5-4329-822E-B92BBB8FEFD9}" dt="2025-06-30T09:11:45.546" v="846" actId="1076"/>
        <pc:sldMkLst>
          <pc:docMk/>
          <pc:sldMk cId="3153811183" sldId="2147140012"/>
        </pc:sldMkLst>
        <pc:spChg chg="mod">
          <ac:chgData name="Vandendijck, Yannick [RNDBE]" userId="68ef9474-59e6-42c1-98c2-554911e4d3d0" providerId="ADAL" clId="{4C137425-7AB5-4329-822E-B92BBB8FEFD9}" dt="2025-06-10T11:49:34.985" v="577" actId="108"/>
          <ac:spMkLst>
            <pc:docMk/>
            <pc:sldMk cId="3153811183" sldId="2147140012"/>
            <ac:spMk id="2" creationId="{00DF27A4-23A3-5F40-B891-AC2B5341C76E}"/>
          </ac:spMkLst>
        </pc:spChg>
        <pc:spChg chg="mod">
          <ac:chgData name="Vandendijck, Yannick [RNDBE]" userId="68ef9474-59e6-42c1-98c2-554911e4d3d0" providerId="ADAL" clId="{4C137425-7AB5-4329-822E-B92BBB8FEFD9}" dt="2025-06-10T11:49:23.783" v="576" actId="113"/>
          <ac:spMkLst>
            <pc:docMk/>
            <pc:sldMk cId="3153811183" sldId="2147140012"/>
            <ac:spMk id="3" creationId="{D94E6A4D-D0F6-B54B-A242-8A2A91FF140C}"/>
          </ac:spMkLst>
        </pc:spChg>
        <pc:picChg chg="add mod">
          <ac:chgData name="Vandendijck, Yannick [RNDBE]" userId="68ef9474-59e6-42c1-98c2-554911e4d3d0" providerId="ADAL" clId="{4C137425-7AB5-4329-822E-B92BBB8FEFD9}" dt="2025-06-30T09:11:45.546" v="846" actId="1076"/>
          <ac:picMkLst>
            <pc:docMk/>
            <pc:sldMk cId="3153811183" sldId="2147140012"/>
            <ac:picMk id="6" creationId="{AB5E76B9-C997-2B41-3BFA-05F613EE2556}"/>
          </ac:picMkLst>
        </pc:picChg>
      </pc:sldChg>
      <pc:sldChg chg="addSp delSp modSp add mod ord">
        <pc:chgData name="Vandendijck, Yannick [RNDBE]" userId="68ef9474-59e6-42c1-98c2-554911e4d3d0" providerId="ADAL" clId="{4C137425-7AB5-4329-822E-B92BBB8FEFD9}" dt="2025-06-30T09:10:33.318" v="839"/>
        <pc:sldMkLst>
          <pc:docMk/>
          <pc:sldMk cId="444978996" sldId="2147140013"/>
        </pc:sldMkLst>
        <pc:spChg chg="mod">
          <ac:chgData name="Vandendijck, Yannick [RNDBE]" userId="68ef9474-59e6-42c1-98c2-554911e4d3d0" providerId="ADAL" clId="{4C137425-7AB5-4329-822E-B92BBB8FEFD9}" dt="2025-06-10T11:49:47.222" v="578" actId="108"/>
          <ac:spMkLst>
            <pc:docMk/>
            <pc:sldMk cId="444978996" sldId="2147140013"/>
            <ac:spMk id="11" creationId="{9C67EECF-7DA6-6CD1-D580-ADB487A1AA3E}"/>
          </ac:spMkLst>
        </pc:spChg>
        <pc:picChg chg="add mod">
          <ac:chgData name="Vandendijck, Yannick [RNDBE]" userId="68ef9474-59e6-42c1-98c2-554911e4d3d0" providerId="ADAL" clId="{4C137425-7AB5-4329-822E-B92BBB8FEFD9}" dt="2025-06-10T11:52:33.681" v="584" actId="1076"/>
          <ac:picMkLst>
            <pc:docMk/>
            <pc:sldMk cId="444978996" sldId="2147140013"/>
            <ac:picMk id="2" creationId="{38D01D6D-A54E-4B25-ECF9-286AE6634048}"/>
          </ac:picMkLst>
        </pc:picChg>
      </pc:sldChg>
      <pc:sldChg chg="addSp modSp mod modNotesTx">
        <pc:chgData name="Vandendijck, Yannick [RNDBE]" userId="68ef9474-59e6-42c1-98c2-554911e4d3d0" providerId="ADAL" clId="{4C137425-7AB5-4329-822E-B92BBB8FEFD9}" dt="2025-06-24T13:47:47.403" v="635" actId="6549"/>
        <pc:sldMkLst>
          <pc:docMk/>
          <pc:sldMk cId="91556511" sldId="2147474974"/>
        </pc:sldMkLst>
        <pc:spChg chg="mod">
          <ac:chgData name="Vandendijck, Yannick [RNDBE]" userId="68ef9474-59e6-42c1-98c2-554911e4d3d0" providerId="ADAL" clId="{4C137425-7AB5-4329-822E-B92BBB8FEFD9}" dt="2025-06-10T09:49:23.231" v="30" actId="20577"/>
          <ac:spMkLst>
            <pc:docMk/>
            <pc:sldMk cId="91556511" sldId="2147474974"/>
            <ac:spMk id="2" creationId="{19BF9264-CB78-F105-F6FB-AF8E0101EF8A}"/>
          </ac:spMkLst>
        </pc:spChg>
      </pc:sldChg>
      <pc:sldChg chg="addSp delSp modSp add mod ord">
        <pc:chgData name="Vandendijck, Yannick [RNDBE]" userId="68ef9474-59e6-42c1-98c2-554911e4d3d0" providerId="ADAL" clId="{4C137425-7AB5-4329-822E-B92BBB8FEFD9}" dt="2025-06-24T14:02:17.735" v="771"/>
        <pc:sldMkLst>
          <pc:docMk/>
          <pc:sldMk cId="3217174593" sldId="2147474976"/>
        </pc:sldMkLst>
        <pc:spChg chg="add mod">
          <ac:chgData name="Vandendijck, Yannick [RNDBE]" userId="68ef9474-59e6-42c1-98c2-554911e4d3d0" providerId="ADAL" clId="{4C137425-7AB5-4329-822E-B92BBB8FEFD9}" dt="2025-06-10T11:48:59.517" v="575" actId="1076"/>
          <ac:spMkLst>
            <pc:docMk/>
            <pc:sldMk cId="3217174593" sldId="2147474976"/>
            <ac:spMk id="2" creationId="{BD0A281B-C78A-ED5E-626E-991B7FA6890B}"/>
          </ac:spMkLst>
        </pc:spChg>
        <pc:spChg chg="mod">
          <ac:chgData name="Vandendijck, Yannick [RNDBE]" userId="68ef9474-59e6-42c1-98c2-554911e4d3d0" providerId="ADAL" clId="{4C137425-7AB5-4329-822E-B92BBB8FEFD9}" dt="2025-06-10T11:48:44.633" v="573" actId="108"/>
          <ac:spMkLst>
            <pc:docMk/>
            <pc:sldMk cId="3217174593" sldId="2147474976"/>
            <ac:spMk id="24" creationId="{A4A2DFC9-A89E-5331-FB42-7A96A26D3C6E}"/>
          </ac:spMkLst>
        </pc:spChg>
      </pc:sldChg>
      <pc:sldChg chg="modSp mod">
        <pc:chgData name="Vandendijck, Yannick [RNDBE]" userId="68ef9474-59e6-42c1-98c2-554911e4d3d0" providerId="ADAL" clId="{4C137425-7AB5-4329-822E-B92BBB8FEFD9}" dt="2025-07-01T15:39:18.470" v="873" actId="20577"/>
        <pc:sldMkLst>
          <pc:docMk/>
          <pc:sldMk cId="4161892092" sldId="2147474985"/>
        </pc:sldMkLst>
        <pc:spChg chg="mod">
          <ac:chgData name="Vandendijck, Yannick [RNDBE]" userId="68ef9474-59e6-42c1-98c2-554911e4d3d0" providerId="ADAL" clId="{4C137425-7AB5-4329-822E-B92BBB8FEFD9}" dt="2025-07-01T15:39:18.470" v="873" actId="20577"/>
          <ac:spMkLst>
            <pc:docMk/>
            <pc:sldMk cId="4161892092" sldId="2147474985"/>
            <ac:spMk id="4" creationId="{3BD8A73F-6322-5DD9-FC61-FBD3D32FC1F4}"/>
          </ac:spMkLst>
        </pc:spChg>
      </pc:sldChg>
      <pc:sldChg chg="modSp mod modNotesTx">
        <pc:chgData name="Vandendijck, Yannick [RNDBE]" userId="68ef9474-59e6-42c1-98c2-554911e4d3d0" providerId="ADAL" clId="{4C137425-7AB5-4329-822E-B92BBB8FEFD9}" dt="2025-07-01T15:37:17.753" v="858" actId="20577"/>
        <pc:sldMkLst>
          <pc:docMk/>
          <pc:sldMk cId="3203285137" sldId="2147475063"/>
        </pc:sldMkLst>
        <pc:spChg chg="mod">
          <ac:chgData name="Vandendijck, Yannick [RNDBE]" userId="68ef9474-59e6-42c1-98c2-554911e4d3d0" providerId="ADAL" clId="{4C137425-7AB5-4329-822E-B92BBB8FEFD9}" dt="2025-06-10T11:16:14.015" v="181" actId="20577"/>
          <ac:spMkLst>
            <pc:docMk/>
            <pc:sldMk cId="3203285137" sldId="2147475063"/>
            <ac:spMk id="33" creationId="{6EC087DD-0811-E745-E432-588EF2EA0C99}"/>
          </ac:spMkLst>
        </pc:spChg>
      </pc:sldChg>
      <pc:sldChg chg="modSp mod">
        <pc:chgData name="Vandendijck, Yannick [RNDBE]" userId="68ef9474-59e6-42c1-98c2-554911e4d3d0" providerId="ADAL" clId="{4C137425-7AB5-4329-822E-B92BBB8FEFD9}" dt="2025-06-30T09:12:52.526" v="856" actId="20577"/>
        <pc:sldMkLst>
          <pc:docMk/>
          <pc:sldMk cId="2014115111" sldId="2147475102"/>
        </pc:sldMkLst>
        <pc:spChg chg="mod">
          <ac:chgData name="Vandendijck, Yannick [RNDBE]" userId="68ef9474-59e6-42c1-98c2-554911e4d3d0" providerId="ADAL" clId="{4C137425-7AB5-4329-822E-B92BBB8FEFD9}" dt="2025-06-24T13:49:27.578" v="684" actId="20577"/>
          <ac:spMkLst>
            <pc:docMk/>
            <pc:sldMk cId="2014115111" sldId="2147475102"/>
            <ac:spMk id="4" creationId="{37D160A5-BA21-3B38-8D22-C49F9A62C84B}"/>
          </ac:spMkLst>
        </pc:spChg>
        <pc:spChg chg="mod">
          <ac:chgData name="Vandendijck, Yannick [RNDBE]" userId="68ef9474-59e6-42c1-98c2-554911e4d3d0" providerId="ADAL" clId="{4C137425-7AB5-4329-822E-B92BBB8FEFD9}" dt="2025-06-30T09:12:52.526" v="856" actId="20577"/>
          <ac:spMkLst>
            <pc:docMk/>
            <pc:sldMk cId="2014115111" sldId="2147475102"/>
            <ac:spMk id="5" creationId="{7338580D-5AC8-6859-AC27-5F4151A5627C}"/>
          </ac:spMkLst>
        </pc:spChg>
        <pc:picChg chg="mod">
          <ac:chgData name="Vandendijck, Yannick [RNDBE]" userId="68ef9474-59e6-42c1-98c2-554911e4d3d0" providerId="ADAL" clId="{4C137425-7AB5-4329-822E-B92BBB8FEFD9}" dt="2025-06-24T13:49:08.355" v="674" actId="1037"/>
          <ac:picMkLst>
            <pc:docMk/>
            <pc:sldMk cId="2014115111" sldId="2147475102"/>
            <ac:picMk id="6" creationId="{117ECDC1-FABC-63D5-6B64-E9DDB8E36061}"/>
          </ac:picMkLst>
        </pc:picChg>
      </pc:sldChg>
      <pc:sldChg chg="modSp mod">
        <pc:chgData name="Vandendijck, Yannick [RNDBE]" userId="68ef9474-59e6-42c1-98c2-554911e4d3d0" providerId="ADAL" clId="{4C137425-7AB5-4329-822E-B92BBB8FEFD9}" dt="2025-06-10T11:16:05.639" v="179" actId="20577"/>
        <pc:sldMkLst>
          <pc:docMk/>
          <pc:sldMk cId="2465690520" sldId="2147475117"/>
        </pc:sldMkLst>
        <pc:spChg chg="mod">
          <ac:chgData name="Vandendijck, Yannick [RNDBE]" userId="68ef9474-59e6-42c1-98c2-554911e4d3d0" providerId="ADAL" clId="{4C137425-7AB5-4329-822E-B92BBB8FEFD9}" dt="2025-06-10T11:16:05.639" v="179" actId="20577"/>
          <ac:spMkLst>
            <pc:docMk/>
            <pc:sldMk cId="2465690520" sldId="2147475117"/>
            <ac:spMk id="4" creationId="{5FFC6F84-791C-0137-C4E1-46D572229DA5}"/>
          </ac:spMkLst>
        </pc:spChg>
      </pc:sldChg>
      <pc:sldChg chg="modSp mod">
        <pc:chgData name="Vandendijck, Yannick [RNDBE]" userId="68ef9474-59e6-42c1-98c2-554911e4d3d0" providerId="ADAL" clId="{4C137425-7AB5-4329-822E-B92BBB8FEFD9}" dt="2025-06-10T11:16:52.391" v="207" actId="14100"/>
        <pc:sldMkLst>
          <pc:docMk/>
          <pc:sldMk cId="1159568519" sldId="2147475124"/>
        </pc:sldMkLst>
        <pc:spChg chg="mod">
          <ac:chgData name="Vandendijck, Yannick [RNDBE]" userId="68ef9474-59e6-42c1-98c2-554911e4d3d0" providerId="ADAL" clId="{4C137425-7AB5-4329-822E-B92BBB8FEFD9}" dt="2025-06-10T11:16:52.391" v="207" actId="14100"/>
          <ac:spMkLst>
            <pc:docMk/>
            <pc:sldMk cId="1159568519" sldId="2147475124"/>
            <ac:spMk id="2" creationId="{CCD6C273-ACDA-C45D-01D5-9FFC03927387}"/>
          </ac:spMkLst>
        </pc:spChg>
      </pc:sldChg>
      <pc:sldChg chg="modSp mod">
        <pc:chgData name="Vandendijck, Yannick [RNDBE]" userId="68ef9474-59e6-42c1-98c2-554911e4d3d0" providerId="ADAL" clId="{4C137425-7AB5-4329-822E-B92BBB8FEFD9}" dt="2025-06-24T13:51:53.045" v="746" actId="20577"/>
        <pc:sldMkLst>
          <pc:docMk/>
          <pc:sldMk cId="2982013033" sldId="2147475128"/>
        </pc:sldMkLst>
        <pc:spChg chg="mod">
          <ac:chgData name="Vandendijck, Yannick [RNDBE]" userId="68ef9474-59e6-42c1-98c2-554911e4d3d0" providerId="ADAL" clId="{4C137425-7AB5-4329-822E-B92BBB8FEFD9}" dt="2025-06-24T13:51:53.045" v="746" actId="20577"/>
          <ac:spMkLst>
            <pc:docMk/>
            <pc:sldMk cId="2982013033" sldId="2147475128"/>
            <ac:spMk id="9" creationId="{6084C569-B17B-1DBF-B391-80D552F595D6}"/>
          </ac:spMkLst>
        </pc:spChg>
      </pc:sldChg>
      <pc:sldChg chg="add del">
        <pc:chgData name="Vandendijck, Yannick [RNDBE]" userId="68ef9474-59e6-42c1-98c2-554911e4d3d0" providerId="ADAL" clId="{4C137425-7AB5-4329-822E-B92BBB8FEFD9}" dt="2025-06-10T11:55:23.592" v="587" actId="47"/>
        <pc:sldMkLst>
          <pc:docMk/>
          <pc:sldMk cId="332250659" sldId="2147475130"/>
        </pc:sldMkLst>
      </pc:sldChg>
      <pc:sldChg chg="modSp add mod">
        <pc:chgData name="Vandendijck, Yannick [RNDBE]" userId="68ef9474-59e6-42c1-98c2-554911e4d3d0" providerId="ADAL" clId="{4C137425-7AB5-4329-822E-B92BBB8FEFD9}" dt="2025-06-24T14:03:38.009" v="774" actId="313"/>
        <pc:sldMkLst>
          <pc:docMk/>
          <pc:sldMk cId="1784313925" sldId="2147475131"/>
        </pc:sldMkLst>
        <pc:spChg chg="mod">
          <ac:chgData name="Vandendijck, Yannick [RNDBE]" userId="68ef9474-59e6-42c1-98c2-554911e4d3d0" providerId="ADAL" clId="{4C137425-7AB5-4329-822E-B92BBB8FEFD9}" dt="2025-06-24T14:03:38.009" v="774" actId="313"/>
          <ac:spMkLst>
            <pc:docMk/>
            <pc:sldMk cId="1784313925" sldId="2147475131"/>
            <ac:spMk id="3" creationId="{5C63A002-126A-B8DD-9172-BF0FA6BCDF3B}"/>
          </ac:spMkLst>
        </pc:spChg>
        <pc:spChg chg="mod">
          <ac:chgData name="Vandendijck, Yannick [RNDBE]" userId="68ef9474-59e6-42c1-98c2-554911e4d3d0" providerId="ADAL" clId="{4C137425-7AB5-4329-822E-B92BBB8FEFD9}" dt="2025-06-10T11:55:58.805" v="633" actId="20577"/>
          <ac:spMkLst>
            <pc:docMk/>
            <pc:sldMk cId="1784313925" sldId="2147475131"/>
            <ac:spMk id="8" creationId="{E45EF31E-0D79-CD28-0FC8-CFE6426857A2}"/>
          </ac:spMkLst>
        </pc:spChg>
      </pc:sldChg>
      <pc:sldChg chg="delSp modSp add mod delAnim modAnim">
        <pc:chgData name="Vandendijck, Yannick [RNDBE]" userId="68ef9474-59e6-42c1-98c2-554911e4d3d0" providerId="ADAL" clId="{4C137425-7AB5-4329-822E-B92BBB8FEFD9}" dt="2025-06-30T09:11:35.129" v="844" actId="12788"/>
        <pc:sldMkLst>
          <pc:docMk/>
          <pc:sldMk cId="606962460" sldId="2147475132"/>
        </pc:sldMkLst>
        <pc:spChg chg="mod">
          <ac:chgData name="Vandendijck, Yannick [RNDBE]" userId="68ef9474-59e6-42c1-98c2-554911e4d3d0" providerId="ADAL" clId="{4C137425-7AB5-4329-822E-B92BBB8FEFD9}" dt="2025-06-10T11:07:12.068" v="62" actId="108"/>
          <ac:spMkLst>
            <pc:docMk/>
            <pc:sldMk cId="606962460" sldId="2147475132"/>
            <ac:spMk id="12" creationId="{1296D8D0-682F-AD16-6D25-FA678AE6DAFA}"/>
          </ac:spMkLst>
        </pc:spChg>
        <pc:picChg chg="mod">
          <ac:chgData name="Vandendijck, Yannick [RNDBE]" userId="68ef9474-59e6-42c1-98c2-554911e4d3d0" providerId="ADAL" clId="{4C137425-7AB5-4329-822E-B92BBB8FEFD9}" dt="2025-06-30T09:11:35.129" v="844" actId="12788"/>
          <ac:picMkLst>
            <pc:docMk/>
            <pc:sldMk cId="606962460" sldId="2147475132"/>
            <ac:picMk id="3" creationId="{35156560-DE81-4710-5C49-0697D65647B9}"/>
          </ac:picMkLst>
        </pc:picChg>
        <pc:picChg chg="del">
          <ac:chgData name="Vandendijck, Yannick [RNDBE]" userId="68ef9474-59e6-42c1-98c2-554911e4d3d0" providerId="ADAL" clId="{4C137425-7AB5-4329-822E-B92BBB8FEFD9}" dt="2025-06-30T09:11:14.281" v="840" actId="478"/>
          <ac:picMkLst>
            <pc:docMk/>
            <pc:sldMk cId="606962460" sldId="2147475132"/>
            <ac:picMk id="6" creationId="{6982FCAB-DB46-B257-DF62-A4103CA50B5A}"/>
          </ac:picMkLst>
        </pc:picChg>
      </pc:sldChg>
      <pc:sldChg chg="modSp mod">
        <pc:chgData name="Vandendijck, Yannick [RNDBE]" userId="68ef9474-59e6-42c1-98c2-554911e4d3d0" providerId="ADAL" clId="{4C137425-7AB5-4329-822E-B92BBB8FEFD9}" dt="2025-06-24T13:54:50.104" v="759" actId="20577"/>
        <pc:sldMkLst>
          <pc:docMk/>
          <pc:sldMk cId="2277352987" sldId="2147475135"/>
        </pc:sldMkLst>
        <pc:spChg chg="mod">
          <ac:chgData name="Vandendijck, Yannick [RNDBE]" userId="68ef9474-59e6-42c1-98c2-554911e4d3d0" providerId="ADAL" clId="{4C137425-7AB5-4329-822E-B92BBB8FEFD9}" dt="2025-06-24T13:54:50.104" v="759" actId="20577"/>
          <ac:spMkLst>
            <pc:docMk/>
            <pc:sldMk cId="2277352987" sldId="2147475135"/>
            <ac:spMk id="5" creationId="{0ACC7525-B7D2-EEE6-6F8C-BD372C1B2B85}"/>
          </ac:spMkLst>
        </pc:spChg>
      </pc:sldChg>
      <pc:sldChg chg="addSp modSp mod">
        <pc:chgData name="Vandendijck, Yannick [RNDBE]" userId="68ef9474-59e6-42c1-98c2-554911e4d3d0" providerId="ADAL" clId="{4C137425-7AB5-4329-822E-B92BBB8FEFD9}" dt="2025-06-30T08:50:54.359" v="837" actId="207"/>
        <pc:sldMkLst>
          <pc:docMk/>
          <pc:sldMk cId="2423551350" sldId="2147475136"/>
        </pc:sldMkLst>
        <pc:spChg chg="add mod">
          <ac:chgData name="Vandendijck, Yannick [RNDBE]" userId="68ef9474-59e6-42c1-98c2-554911e4d3d0" providerId="ADAL" clId="{4C137425-7AB5-4329-822E-B92BBB8FEFD9}" dt="2025-06-30T08:50:54.359" v="837" actId="207"/>
          <ac:spMkLst>
            <pc:docMk/>
            <pc:sldMk cId="2423551350" sldId="2147475136"/>
            <ac:spMk id="3" creationId="{D26C67B2-F1ED-5353-35CF-4108A0E7098B}"/>
          </ac:spMkLst>
        </pc:spChg>
      </pc:sldChg>
      <pc:sldChg chg="del">
        <pc:chgData name="Vandendijck, Yannick [RNDBE]" userId="68ef9474-59e6-42c1-98c2-554911e4d3d0" providerId="ADAL" clId="{4C137425-7AB5-4329-822E-B92BBB8FEFD9}" dt="2025-06-10T11:23:33.387" v="217" actId="47"/>
        <pc:sldMkLst>
          <pc:docMk/>
          <pc:sldMk cId="3608029280" sldId="2147475137"/>
        </pc:sldMkLst>
      </pc:sldChg>
      <pc:sldChg chg="del">
        <pc:chgData name="Vandendijck, Yannick [RNDBE]" userId="68ef9474-59e6-42c1-98c2-554911e4d3d0" providerId="ADAL" clId="{4C137425-7AB5-4329-822E-B92BBB8FEFD9}" dt="2025-06-10T11:23:33.387" v="217" actId="47"/>
        <pc:sldMkLst>
          <pc:docMk/>
          <pc:sldMk cId="1078057329" sldId="2147475140"/>
        </pc:sldMkLst>
      </pc:sldChg>
      <pc:sldChg chg="del">
        <pc:chgData name="Vandendijck, Yannick [RNDBE]" userId="68ef9474-59e6-42c1-98c2-554911e4d3d0" providerId="ADAL" clId="{4C137425-7AB5-4329-822E-B92BBB8FEFD9}" dt="2025-06-10T11:23:33.387" v="217" actId="47"/>
        <pc:sldMkLst>
          <pc:docMk/>
          <pc:sldMk cId="2412644196" sldId="2147475141"/>
        </pc:sldMkLst>
      </pc:sldChg>
      <pc:sldChg chg="addSp delSp modSp add mod ord addAnim delAnim">
        <pc:chgData name="Vandendijck, Yannick [RNDBE]" userId="68ef9474-59e6-42c1-98c2-554911e4d3d0" providerId="ADAL" clId="{4C137425-7AB5-4329-822E-B92BBB8FEFD9}" dt="2025-06-24T13:57:38.350" v="769"/>
        <pc:sldMkLst>
          <pc:docMk/>
          <pc:sldMk cId="2519662907" sldId="2147475144"/>
        </pc:sldMkLst>
        <pc:spChg chg="mod">
          <ac:chgData name="Vandendijck, Yannick [RNDBE]" userId="68ef9474-59e6-42c1-98c2-554911e4d3d0" providerId="ADAL" clId="{4C137425-7AB5-4329-822E-B92BBB8FEFD9}" dt="2025-06-10T11:44:45.202" v="557" actId="1036"/>
          <ac:spMkLst>
            <pc:docMk/>
            <pc:sldMk cId="2519662907" sldId="2147475144"/>
            <ac:spMk id="9" creationId="{B9955485-5B4A-B915-3ABC-EEA4A2D2922D}"/>
          </ac:spMkLst>
        </pc:spChg>
        <pc:spChg chg="mod">
          <ac:chgData name="Vandendijck, Yannick [RNDBE]" userId="68ef9474-59e6-42c1-98c2-554911e4d3d0" providerId="ADAL" clId="{4C137425-7AB5-4329-822E-B92BBB8FEFD9}" dt="2025-06-10T11:44:39.459" v="551" actId="1037"/>
          <ac:spMkLst>
            <pc:docMk/>
            <pc:sldMk cId="2519662907" sldId="2147475144"/>
            <ac:spMk id="11" creationId="{2560F4BE-57A3-CCB3-3F49-17DA7F6180AB}"/>
          </ac:spMkLst>
        </pc:spChg>
        <pc:spChg chg="mod">
          <ac:chgData name="Vandendijck, Yannick [RNDBE]" userId="68ef9474-59e6-42c1-98c2-554911e4d3d0" providerId="ADAL" clId="{4C137425-7AB5-4329-822E-B92BBB8FEFD9}" dt="2025-06-10T11:48:06.875" v="572" actId="20577"/>
          <ac:spMkLst>
            <pc:docMk/>
            <pc:sldMk cId="2519662907" sldId="2147475144"/>
            <ac:spMk id="12" creationId="{0A0476B1-3AF6-720A-5C14-1ED3F2DC79DB}"/>
          </ac:spMkLst>
        </pc:spChg>
        <pc:picChg chg="add mod ord">
          <ac:chgData name="Vandendijck, Yannick [RNDBE]" userId="68ef9474-59e6-42c1-98c2-554911e4d3d0" providerId="ADAL" clId="{4C137425-7AB5-4329-822E-B92BBB8FEFD9}" dt="2025-06-10T11:44:30.816" v="541" actId="1035"/>
          <ac:picMkLst>
            <pc:docMk/>
            <pc:sldMk cId="2519662907" sldId="2147475144"/>
            <ac:picMk id="7" creationId="{FF441CDB-7529-502C-27E8-8BABD7465F70}"/>
          </ac:picMkLst>
        </pc:picChg>
        <pc:picChg chg="add mod">
          <ac:chgData name="Vandendijck, Yannick [RNDBE]" userId="68ef9474-59e6-42c1-98c2-554911e4d3d0" providerId="ADAL" clId="{4C137425-7AB5-4329-822E-B92BBB8FEFD9}" dt="2025-06-10T11:46:25.929" v="567" actId="1076"/>
          <ac:picMkLst>
            <pc:docMk/>
            <pc:sldMk cId="2519662907" sldId="2147475144"/>
            <ac:picMk id="15" creationId="{35BFCEAC-446B-6AE8-885A-8037931477F9}"/>
          </ac:picMkLst>
        </pc:picChg>
      </pc:sldChg>
      <pc:sldChg chg="del">
        <pc:chgData name="Vandendijck, Yannick [RNDBE]" userId="68ef9474-59e6-42c1-98c2-554911e4d3d0" providerId="ADAL" clId="{4C137425-7AB5-4329-822E-B92BBB8FEFD9}" dt="2025-06-10T11:23:33.387" v="217" actId="47"/>
        <pc:sldMkLst>
          <pc:docMk/>
          <pc:sldMk cId="638012428" sldId="2147475146"/>
        </pc:sldMkLst>
      </pc:sldChg>
      <pc:sldChg chg="addSp delSp modSp mod">
        <pc:chgData name="Vandendijck, Yannick [RNDBE]" userId="68ef9474-59e6-42c1-98c2-554911e4d3d0" providerId="ADAL" clId="{4C137425-7AB5-4329-822E-B92BBB8FEFD9}" dt="2025-06-10T11:17:06.219" v="212"/>
        <pc:sldMkLst>
          <pc:docMk/>
          <pc:sldMk cId="910554425" sldId="2147475147"/>
        </pc:sldMkLst>
        <pc:spChg chg="add mod">
          <ac:chgData name="Vandendijck, Yannick [RNDBE]" userId="68ef9474-59e6-42c1-98c2-554911e4d3d0" providerId="ADAL" clId="{4C137425-7AB5-4329-822E-B92BBB8FEFD9}" dt="2025-06-10T11:17:06.219" v="212"/>
          <ac:spMkLst>
            <pc:docMk/>
            <pc:sldMk cId="910554425" sldId="2147475147"/>
            <ac:spMk id="17" creationId="{B254A7CB-AE72-BFD2-73D4-2B5B40C89052}"/>
          </ac:spMkLst>
        </pc:spChg>
      </pc:sldChg>
      <pc:sldChg chg="modSp mod">
        <pc:chgData name="Vandendijck, Yannick [RNDBE]" userId="68ef9474-59e6-42c1-98c2-554911e4d3d0" providerId="ADAL" clId="{4C137425-7AB5-4329-822E-B92BBB8FEFD9}" dt="2025-06-10T09:51:11.609" v="50" actId="20577"/>
        <pc:sldMkLst>
          <pc:docMk/>
          <pc:sldMk cId="1225187482" sldId="2147475149"/>
        </pc:sldMkLst>
        <pc:spChg chg="mod">
          <ac:chgData name="Vandendijck, Yannick [RNDBE]" userId="68ef9474-59e6-42c1-98c2-554911e4d3d0" providerId="ADAL" clId="{4C137425-7AB5-4329-822E-B92BBB8FEFD9}" dt="2025-06-10T09:51:11.609" v="50" actId="20577"/>
          <ac:spMkLst>
            <pc:docMk/>
            <pc:sldMk cId="1225187482" sldId="2147475149"/>
            <ac:spMk id="11" creationId="{17A21749-7313-7B20-4348-B39C18A633CE}"/>
          </ac:spMkLst>
        </pc:spChg>
      </pc:sldChg>
      <pc:sldChg chg="modAnim">
        <pc:chgData name="Vandendijck, Yannick [RNDBE]" userId="68ef9474-59e6-42c1-98c2-554911e4d3d0" providerId="ADAL" clId="{4C137425-7AB5-4329-822E-B92BBB8FEFD9}" dt="2025-06-30T09:13:21.925" v="857"/>
        <pc:sldMkLst>
          <pc:docMk/>
          <pc:sldMk cId="4104447009" sldId="2147475153"/>
        </pc:sldMkLst>
      </pc:sldChg>
      <pc:sldChg chg="modSp mod">
        <pc:chgData name="Vandendijck, Yannick [RNDBE]" userId="68ef9474-59e6-42c1-98c2-554911e4d3d0" providerId="ADAL" clId="{4C137425-7AB5-4329-822E-B92BBB8FEFD9}" dt="2025-06-10T11:17:27.503" v="216" actId="20577"/>
        <pc:sldMkLst>
          <pc:docMk/>
          <pc:sldMk cId="6094677" sldId="2147475154"/>
        </pc:sldMkLst>
        <pc:spChg chg="mod">
          <ac:chgData name="Vandendijck, Yannick [RNDBE]" userId="68ef9474-59e6-42c1-98c2-554911e4d3d0" providerId="ADAL" clId="{4C137425-7AB5-4329-822E-B92BBB8FEFD9}" dt="2025-06-10T11:17:27.503" v="216" actId="20577"/>
          <ac:spMkLst>
            <pc:docMk/>
            <pc:sldMk cId="6094677" sldId="2147475154"/>
            <ac:spMk id="8" creationId="{566FF632-125F-91E4-D403-A6B90D499014}"/>
          </ac:spMkLst>
        </pc:spChg>
      </pc:sldChg>
      <pc:sldChg chg="delSp add del mod ord">
        <pc:chgData name="Vandendijck, Yannick [RNDBE]" userId="68ef9474-59e6-42c1-98c2-554911e4d3d0" providerId="ADAL" clId="{4C137425-7AB5-4329-822E-B92BBB8FEFD9}" dt="2025-06-10T11:39:04.212" v="306" actId="47"/>
        <pc:sldMkLst>
          <pc:docMk/>
          <pc:sldMk cId="2506813605" sldId="2147475155"/>
        </pc:sldMkLst>
      </pc:sldChg>
      <pc:sldChg chg="add del">
        <pc:chgData name="Vandendijck, Yannick [RNDBE]" userId="68ef9474-59e6-42c1-98c2-554911e4d3d0" providerId="ADAL" clId="{4C137425-7AB5-4329-822E-B92BBB8FEFD9}" dt="2025-06-10T11:39:49.532" v="321" actId="47"/>
        <pc:sldMkLst>
          <pc:docMk/>
          <pc:sldMk cId="3051543626" sldId="2147475156"/>
        </pc:sldMkLst>
      </pc:sldChg>
      <pc:sldChg chg="addSp modSp add mod">
        <pc:chgData name="Vandendijck, Yannick [RNDBE]" userId="68ef9474-59e6-42c1-98c2-554911e4d3d0" providerId="ADAL" clId="{4C137425-7AB5-4329-822E-B92BBB8FEFD9}" dt="2025-06-10T11:52:06.128" v="582" actId="1076"/>
        <pc:sldMkLst>
          <pc:docMk/>
          <pc:sldMk cId="2080402036" sldId="2147475157"/>
        </pc:sldMkLst>
        <pc:picChg chg="add mod">
          <ac:chgData name="Vandendijck, Yannick [RNDBE]" userId="68ef9474-59e6-42c1-98c2-554911e4d3d0" providerId="ADAL" clId="{4C137425-7AB5-4329-822E-B92BBB8FEFD9}" dt="2025-06-10T11:52:06.128" v="582" actId="1076"/>
          <ac:picMkLst>
            <pc:docMk/>
            <pc:sldMk cId="2080402036" sldId="2147475157"/>
            <ac:picMk id="2" creationId="{E10B2C65-928D-802A-731D-5ADBB3EEF7F5}"/>
          </ac:picMkLst>
        </pc:picChg>
        <pc:picChg chg="mod">
          <ac:chgData name="Vandendijck, Yannick [RNDBE]" userId="68ef9474-59e6-42c1-98c2-554911e4d3d0" providerId="ADAL" clId="{4C137425-7AB5-4329-822E-B92BBB8FEFD9}" dt="2025-06-10T11:52:06.128" v="582" actId="1076"/>
          <ac:picMkLst>
            <pc:docMk/>
            <pc:sldMk cId="2080402036" sldId="2147475157"/>
            <ac:picMk id="6" creationId="{C99EEA79-085D-DC32-D87F-4E5CB550D808}"/>
          </ac:picMkLst>
        </pc:picChg>
      </pc:sldChg>
      <pc:sldChg chg="modSp add mod">
        <pc:chgData name="Vandendijck, Yannick [RNDBE]" userId="68ef9474-59e6-42c1-98c2-554911e4d3d0" providerId="ADAL" clId="{4C137425-7AB5-4329-822E-B92BBB8FEFD9}" dt="2025-06-10T09:56:06.079" v="56" actId="113"/>
        <pc:sldMkLst>
          <pc:docMk/>
          <pc:sldMk cId="2653574858" sldId="2147475158"/>
        </pc:sldMkLst>
        <pc:spChg chg="mod">
          <ac:chgData name="Vandendijck, Yannick [RNDBE]" userId="68ef9474-59e6-42c1-98c2-554911e4d3d0" providerId="ADAL" clId="{4C137425-7AB5-4329-822E-B92BBB8FEFD9}" dt="2025-06-10T09:56:06.079" v="56" actId="113"/>
          <ac:spMkLst>
            <pc:docMk/>
            <pc:sldMk cId="2653574858" sldId="2147475158"/>
            <ac:spMk id="8" creationId="{5B8A1FE8-E0F3-E740-F240-E14DDE158452}"/>
          </ac:spMkLst>
        </pc:spChg>
      </pc:sldChg>
      <pc:sldChg chg="delSp add del mod">
        <pc:chgData name="Vandendijck, Yannick [RNDBE]" userId="68ef9474-59e6-42c1-98c2-554911e4d3d0" providerId="ADAL" clId="{4C137425-7AB5-4329-822E-B92BBB8FEFD9}" dt="2025-06-10T11:39:26.905" v="315" actId="47"/>
        <pc:sldMkLst>
          <pc:docMk/>
          <pc:sldMk cId="621784651" sldId="2147475159"/>
        </pc:sldMkLst>
      </pc:sldChg>
      <pc:sldChg chg="addSp delSp modSp new mod">
        <pc:chgData name="Vandendijck, Yannick [RNDBE]" userId="68ef9474-59e6-42c1-98c2-554911e4d3d0" providerId="ADAL" clId="{4C137425-7AB5-4329-822E-B92BBB8FEFD9}" dt="2025-06-10T11:43:31.483" v="486" actId="1076"/>
        <pc:sldMkLst>
          <pc:docMk/>
          <pc:sldMk cId="664219879" sldId="2147475160"/>
        </pc:sldMkLst>
        <pc:spChg chg="add mod">
          <ac:chgData name="Vandendijck, Yannick [RNDBE]" userId="68ef9474-59e6-42c1-98c2-554911e4d3d0" providerId="ADAL" clId="{4C137425-7AB5-4329-822E-B92BBB8FEFD9}" dt="2025-06-10T11:08:18.317" v="127" actId="20577"/>
          <ac:spMkLst>
            <pc:docMk/>
            <pc:sldMk cId="664219879" sldId="2147475160"/>
            <ac:spMk id="6" creationId="{D7D4CB8C-38E8-E22E-33E6-139E279E59CF}"/>
          </ac:spMkLst>
        </pc:spChg>
        <pc:spChg chg="add mod">
          <ac:chgData name="Vandendijck, Yannick [RNDBE]" userId="68ef9474-59e6-42c1-98c2-554911e4d3d0" providerId="ADAL" clId="{4C137425-7AB5-4329-822E-B92BBB8FEFD9}" dt="2025-06-10T11:38:26.117" v="301" actId="1076"/>
          <ac:spMkLst>
            <pc:docMk/>
            <pc:sldMk cId="664219879" sldId="2147475160"/>
            <ac:spMk id="8" creationId="{F0D51824-4D25-0C7E-0EB0-012295767017}"/>
          </ac:spMkLst>
        </pc:spChg>
        <pc:spChg chg="add mod">
          <ac:chgData name="Vandendijck, Yannick [RNDBE]" userId="68ef9474-59e6-42c1-98c2-554911e4d3d0" providerId="ADAL" clId="{4C137425-7AB5-4329-822E-B92BBB8FEFD9}" dt="2025-06-10T11:43:31.483" v="486" actId="1076"/>
          <ac:spMkLst>
            <pc:docMk/>
            <pc:sldMk cId="664219879" sldId="2147475160"/>
            <ac:spMk id="13" creationId="{111735E1-30ED-2B2A-F53E-65892B1C09D0}"/>
          </ac:spMkLst>
        </pc:spChg>
        <pc:graphicFrameChg chg="add mod modGraphic">
          <ac:chgData name="Vandendijck, Yannick [RNDBE]" userId="68ef9474-59e6-42c1-98c2-554911e4d3d0" providerId="ADAL" clId="{4C137425-7AB5-4329-822E-B92BBB8FEFD9}" dt="2025-06-10T11:37:42.067" v="297" actId="404"/>
          <ac:graphicFrameMkLst>
            <pc:docMk/>
            <pc:sldMk cId="664219879" sldId="2147475160"/>
            <ac:graphicFrameMk id="7" creationId="{618084D3-6168-A801-3214-800972F2D7F4}"/>
          </ac:graphicFrameMkLst>
        </pc:graphicFrameChg>
        <pc:picChg chg="add mod">
          <ac:chgData name="Vandendijck, Yannick [RNDBE]" userId="68ef9474-59e6-42c1-98c2-554911e4d3d0" providerId="ADAL" clId="{4C137425-7AB5-4329-822E-B92BBB8FEFD9}" dt="2025-06-10T11:38:54.129" v="305" actId="1076"/>
          <ac:picMkLst>
            <pc:docMk/>
            <pc:sldMk cId="664219879" sldId="2147475160"/>
            <ac:picMk id="12" creationId="{142E1898-6645-FBEF-AA41-97BDB8FAB672}"/>
          </ac:picMkLst>
        </pc:picChg>
        <pc:cxnChg chg="add mod">
          <ac:chgData name="Vandendijck, Yannick [RNDBE]" userId="68ef9474-59e6-42c1-98c2-554911e4d3d0" providerId="ADAL" clId="{4C137425-7AB5-4329-822E-B92BBB8FEFD9}" dt="2025-06-10T11:38:28.776" v="302" actId="1076"/>
          <ac:cxnSpMkLst>
            <pc:docMk/>
            <pc:sldMk cId="664219879" sldId="2147475160"/>
            <ac:cxnSpMk id="9" creationId="{2F79DAA1-6278-5F30-8CAC-78A349EBC783}"/>
          </ac:cxnSpMkLst>
        </pc:cxnChg>
      </pc:sldChg>
      <pc:sldChg chg="addSp delSp modSp add mod">
        <pc:chgData name="Vandendijck, Yannick [RNDBE]" userId="68ef9474-59e6-42c1-98c2-554911e4d3d0" providerId="ADAL" clId="{4C137425-7AB5-4329-822E-B92BBB8FEFD9}" dt="2025-06-10T11:43:35.615" v="488" actId="478"/>
        <pc:sldMkLst>
          <pc:docMk/>
          <pc:sldMk cId="4140867368" sldId="2147475161"/>
        </pc:sldMkLst>
        <pc:spChg chg="add mod">
          <ac:chgData name="Vandendijck, Yannick [RNDBE]" userId="68ef9474-59e6-42c1-98c2-554911e4d3d0" providerId="ADAL" clId="{4C137425-7AB5-4329-822E-B92BBB8FEFD9}" dt="2025-06-10T11:43:33.546" v="487"/>
          <ac:spMkLst>
            <pc:docMk/>
            <pc:sldMk cId="4140867368" sldId="2147475161"/>
            <ac:spMk id="10" creationId="{666A0497-E2AD-23A8-74AF-56C5D93DCBE9}"/>
          </ac:spMkLst>
        </pc:spChg>
        <pc:picChg chg="add mod">
          <ac:chgData name="Vandendijck, Yannick [RNDBE]" userId="68ef9474-59e6-42c1-98c2-554911e4d3d0" providerId="ADAL" clId="{4C137425-7AB5-4329-822E-B92BBB8FEFD9}" dt="2025-06-10T11:40:36.067" v="347" actId="1076"/>
          <ac:picMkLst>
            <pc:docMk/>
            <pc:sldMk cId="4140867368" sldId="2147475161"/>
            <ac:picMk id="3" creationId="{5E2AC143-F1E2-565B-FCAE-ABBBADA0C3D6}"/>
          </ac:picMkLst>
        </pc:picChg>
        <pc:cxnChg chg="mod">
          <ac:chgData name="Vandendijck, Yannick [RNDBE]" userId="68ef9474-59e6-42c1-98c2-554911e4d3d0" providerId="ADAL" clId="{4C137425-7AB5-4329-822E-B92BBB8FEFD9}" dt="2025-06-10T11:40:40.433" v="348" actId="14100"/>
          <ac:cxnSpMkLst>
            <pc:docMk/>
            <pc:sldMk cId="4140867368" sldId="2147475161"/>
            <ac:cxnSpMk id="15" creationId="{B2B7A4F8-A807-925B-0741-87F8AE6DD5A1}"/>
          </ac:cxnSpMkLst>
        </pc:cxnChg>
      </pc:sldChg>
      <pc:sldChg chg="modSp add mod">
        <pc:chgData name="Vandendijck, Yannick [RNDBE]" userId="68ef9474-59e6-42c1-98c2-554911e4d3d0" providerId="ADAL" clId="{4C137425-7AB5-4329-822E-B92BBB8FEFD9}" dt="2025-06-24T13:57:24.527" v="767" actId="20577"/>
        <pc:sldMkLst>
          <pc:docMk/>
          <pc:sldMk cId="4124250390" sldId="2147475162"/>
        </pc:sldMkLst>
        <pc:spChg chg="mod">
          <ac:chgData name="Vandendijck, Yannick [RNDBE]" userId="68ef9474-59e6-42c1-98c2-554911e4d3d0" providerId="ADAL" clId="{4C137425-7AB5-4329-822E-B92BBB8FEFD9}" dt="2025-06-24T13:57:24.527" v="767" actId="20577"/>
          <ac:spMkLst>
            <pc:docMk/>
            <pc:sldMk cId="4124250390" sldId="2147475162"/>
            <ac:spMk id="2" creationId="{88E1E7BE-5FB3-772A-F062-9280CE9A8758}"/>
          </ac:spMkLst>
        </pc:spChg>
      </pc:sldChg>
    </pc:docChg>
  </pc:docChgLst>
  <pc:docChgLst>
    <pc:chgData name="Vandendijck, Yannick [RNDBE]" userId="68ef9474-59e6-42c1-98c2-554911e4d3d0" providerId="ADAL" clId="{459F06DD-8656-4992-A976-1594C0A4DE5C}"/>
    <pc:docChg chg="undo redo custSel addSld delSld modSld sldOrd modSection">
      <pc:chgData name="Vandendijck, Yannick [RNDBE]" userId="68ef9474-59e6-42c1-98c2-554911e4d3d0" providerId="ADAL" clId="{459F06DD-8656-4992-A976-1594C0A4DE5C}" dt="2025-04-30T14:40:21.179" v="1873" actId="47"/>
      <pc:docMkLst>
        <pc:docMk/>
      </pc:docMkLst>
      <pc:sldChg chg="addSp modSp mod modNotesTx">
        <pc:chgData name="Vandendijck, Yannick [RNDBE]" userId="68ef9474-59e6-42c1-98c2-554911e4d3d0" providerId="ADAL" clId="{459F06DD-8656-4992-A976-1594C0A4DE5C}" dt="2025-04-30T11:21:48.041" v="85" actId="20577"/>
        <pc:sldMkLst>
          <pc:docMk/>
          <pc:sldMk cId="91556511" sldId="2147474974"/>
        </pc:sldMkLst>
        <pc:spChg chg="mod">
          <ac:chgData name="Vandendijck, Yannick [RNDBE]" userId="68ef9474-59e6-42c1-98c2-554911e4d3d0" providerId="ADAL" clId="{459F06DD-8656-4992-A976-1594C0A4DE5C}" dt="2025-04-29T14:15:59.947" v="40" actId="14100"/>
          <ac:spMkLst>
            <pc:docMk/>
            <pc:sldMk cId="91556511" sldId="2147474974"/>
            <ac:spMk id="2" creationId="{19BF9264-CB78-F105-F6FB-AF8E0101EF8A}"/>
          </ac:spMkLst>
        </pc:spChg>
        <pc:spChg chg="mod">
          <ac:chgData name="Vandendijck, Yannick [RNDBE]" userId="68ef9474-59e6-42c1-98c2-554911e4d3d0" providerId="ADAL" clId="{459F06DD-8656-4992-A976-1594C0A4DE5C}" dt="2025-04-29T14:16:50.553" v="60" actId="20577"/>
          <ac:spMkLst>
            <pc:docMk/>
            <pc:sldMk cId="91556511" sldId="2147474974"/>
            <ac:spMk id="4" creationId="{25EC91AC-C302-AEC3-1CD4-A5616037B74F}"/>
          </ac:spMkLst>
        </pc:spChg>
        <pc:picChg chg="add mod">
          <ac:chgData name="Vandendijck, Yannick [RNDBE]" userId="68ef9474-59e6-42c1-98c2-554911e4d3d0" providerId="ADAL" clId="{459F06DD-8656-4992-A976-1594C0A4DE5C}" dt="2025-04-29T14:16:22.033" v="42" actId="1076"/>
          <ac:picMkLst>
            <pc:docMk/>
            <pc:sldMk cId="91556511" sldId="2147474974"/>
            <ac:picMk id="3" creationId="{79896A82-B6E8-3B59-F30B-C5B2303251BD}"/>
          </ac:picMkLst>
        </pc:picChg>
      </pc:sldChg>
      <pc:sldChg chg="del">
        <pc:chgData name="Vandendijck, Yannick [RNDBE]" userId="68ef9474-59e6-42c1-98c2-554911e4d3d0" providerId="ADAL" clId="{459F06DD-8656-4992-A976-1594C0A4DE5C}" dt="2025-04-30T11:23:34.676" v="86" actId="47"/>
        <pc:sldMkLst>
          <pc:docMk/>
          <pc:sldMk cId="667910380" sldId="2147474980"/>
        </pc:sldMkLst>
      </pc:sldChg>
      <pc:sldChg chg="modSp mod ord modAnim">
        <pc:chgData name="Vandendijck, Yannick [RNDBE]" userId="68ef9474-59e6-42c1-98c2-554911e4d3d0" providerId="ADAL" clId="{459F06DD-8656-4992-A976-1594C0A4DE5C}" dt="2025-04-30T14:40:15.311" v="1870"/>
        <pc:sldMkLst>
          <pc:docMk/>
          <pc:sldMk cId="4161892092" sldId="2147474985"/>
        </pc:sldMkLst>
        <pc:spChg chg="mod">
          <ac:chgData name="Vandendijck, Yannick [RNDBE]" userId="68ef9474-59e6-42c1-98c2-554911e4d3d0" providerId="ADAL" clId="{459F06DD-8656-4992-A976-1594C0A4DE5C}" dt="2025-04-30T14:32:10.189" v="1861" actId="6549"/>
          <ac:spMkLst>
            <pc:docMk/>
            <pc:sldMk cId="4161892092" sldId="2147474985"/>
            <ac:spMk id="4" creationId="{3BD8A73F-6322-5DD9-FC61-FBD3D32FC1F4}"/>
          </ac:spMkLst>
        </pc:spChg>
      </pc:sldChg>
      <pc:sldChg chg="del">
        <pc:chgData name="Vandendijck, Yannick [RNDBE]" userId="68ef9474-59e6-42c1-98c2-554911e4d3d0" providerId="ADAL" clId="{459F06DD-8656-4992-A976-1594C0A4DE5C}" dt="2025-04-30T12:00:56.285" v="1160" actId="47"/>
        <pc:sldMkLst>
          <pc:docMk/>
          <pc:sldMk cId="474739823" sldId="2147474988"/>
        </pc:sldMkLst>
      </pc:sldChg>
      <pc:sldChg chg="add">
        <pc:chgData name="Vandendijck, Yannick [RNDBE]" userId="68ef9474-59e6-42c1-98c2-554911e4d3d0" providerId="ADAL" clId="{459F06DD-8656-4992-A976-1594C0A4DE5C}" dt="2025-04-30T11:23:56.853" v="87"/>
        <pc:sldMkLst>
          <pc:docMk/>
          <pc:sldMk cId="2266982141" sldId="2147475042"/>
        </pc:sldMkLst>
      </pc:sldChg>
      <pc:sldChg chg="del">
        <pc:chgData name="Vandendijck, Yannick [RNDBE]" userId="68ef9474-59e6-42c1-98c2-554911e4d3d0" providerId="ADAL" clId="{459F06DD-8656-4992-A976-1594C0A4DE5C}" dt="2025-04-30T11:47:18.154" v="870" actId="47"/>
        <pc:sldMkLst>
          <pc:docMk/>
          <pc:sldMk cId="4012818237" sldId="2147475049"/>
        </pc:sldMkLst>
      </pc:sldChg>
      <pc:sldChg chg="addSp modSp add mod modNotesTx">
        <pc:chgData name="Vandendijck, Yannick [RNDBE]" userId="68ef9474-59e6-42c1-98c2-554911e4d3d0" providerId="ADAL" clId="{459F06DD-8656-4992-A976-1594C0A4DE5C}" dt="2025-04-30T11:45:30.630" v="796" actId="20577"/>
        <pc:sldMkLst>
          <pc:docMk/>
          <pc:sldMk cId="3203285137" sldId="2147475063"/>
        </pc:sldMkLst>
        <pc:spChg chg="mod">
          <ac:chgData name="Vandendijck, Yannick [RNDBE]" userId="68ef9474-59e6-42c1-98c2-554911e4d3d0" providerId="ADAL" clId="{459F06DD-8656-4992-A976-1594C0A4DE5C}" dt="2025-04-30T11:26:26.021" v="141" actId="6549"/>
          <ac:spMkLst>
            <pc:docMk/>
            <pc:sldMk cId="3203285137" sldId="2147475063"/>
            <ac:spMk id="38" creationId="{971EE5EB-1CCA-47DE-B525-F72C28075A12}"/>
          </ac:spMkLst>
        </pc:spChg>
        <pc:spChg chg="mod">
          <ac:chgData name="Vandendijck, Yannick [RNDBE]" userId="68ef9474-59e6-42c1-98c2-554911e4d3d0" providerId="ADAL" clId="{459F06DD-8656-4992-A976-1594C0A4DE5C}" dt="2025-04-30T11:33:07.245" v="410" actId="113"/>
          <ac:spMkLst>
            <pc:docMk/>
            <pc:sldMk cId="3203285137" sldId="2147475063"/>
            <ac:spMk id="39" creationId="{3EAEA726-7FB5-4082-B56D-B4660683BBB5}"/>
          </ac:spMkLst>
        </pc:spChg>
        <pc:spChg chg="mod">
          <ac:chgData name="Vandendijck, Yannick [RNDBE]" userId="68ef9474-59e6-42c1-98c2-554911e4d3d0" providerId="ADAL" clId="{459F06DD-8656-4992-A976-1594C0A4DE5C}" dt="2025-04-30T11:45:30.630" v="796" actId="20577"/>
          <ac:spMkLst>
            <pc:docMk/>
            <pc:sldMk cId="3203285137" sldId="2147475063"/>
            <ac:spMk id="40" creationId="{C66204E3-84B1-42CB-91B1-801C25732B31}"/>
          </ac:spMkLst>
        </pc:spChg>
        <pc:spChg chg="mod">
          <ac:chgData name="Vandendijck, Yannick [RNDBE]" userId="68ef9474-59e6-42c1-98c2-554911e4d3d0" providerId="ADAL" clId="{459F06DD-8656-4992-A976-1594C0A4DE5C}" dt="2025-04-30T11:44:56.923" v="712" actId="20577"/>
          <ac:spMkLst>
            <pc:docMk/>
            <pc:sldMk cId="3203285137" sldId="2147475063"/>
            <ac:spMk id="41" creationId="{12935932-A994-41B8-8A2F-ECD0A7FEC83B}"/>
          </ac:spMkLst>
        </pc:spChg>
        <pc:spChg chg="mod">
          <ac:chgData name="Vandendijck, Yannick [RNDBE]" userId="68ef9474-59e6-42c1-98c2-554911e4d3d0" providerId="ADAL" clId="{459F06DD-8656-4992-A976-1594C0A4DE5C}" dt="2025-04-30T11:38:00.854" v="556" actId="20577"/>
          <ac:spMkLst>
            <pc:docMk/>
            <pc:sldMk cId="3203285137" sldId="2147475063"/>
            <ac:spMk id="42" creationId="{CF6DEAE4-2EF3-4A45-ABCF-6B43B423C609}"/>
          </ac:spMkLst>
        </pc:spChg>
        <pc:spChg chg="mod">
          <ac:chgData name="Vandendijck, Yannick [RNDBE]" userId="68ef9474-59e6-42c1-98c2-554911e4d3d0" providerId="ADAL" clId="{459F06DD-8656-4992-A976-1594C0A4DE5C}" dt="2025-04-30T11:38:51.520" v="569" actId="20577"/>
          <ac:spMkLst>
            <pc:docMk/>
            <pc:sldMk cId="3203285137" sldId="2147475063"/>
            <ac:spMk id="43" creationId="{64B13A19-DCDD-4C93-92BC-FAE7CA863A18}"/>
          </ac:spMkLst>
        </pc:spChg>
        <pc:spChg chg="add mod">
          <ac:chgData name="Vandendijck, Yannick [RNDBE]" userId="68ef9474-59e6-42c1-98c2-554911e4d3d0" providerId="ADAL" clId="{459F06DD-8656-4992-A976-1594C0A4DE5C}" dt="2025-04-30T11:36:41.838" v="505" actId="404"/>
          <ac:spMkLst>
            <pc:docMk/>
            <pc:sldMk cId="3203285137" sldId="2147475063"/>
            <ac:spMk id="44" creationId="{56AAAAFB-EB2F-E0C2-1D24-661C3797AD31}"/>
          </ac:spMkLst>
        </pc:spChg>
      </pc:sldChg>
      <pc:sldChg chg="modSp mod modNotesTx">
        <pc:chgData name="Vandendijck, Yannick [RNDBE]" userId="68ef9474-59e6-42c1-98c2-554911e4d3d0" providerId="ADAL" clId="{459F06DD-8656-4992-A976-1594C0A4DE5C}" dt="2025-04-30T11:47:02.894" v="869" actId="113"/>
        <pc:sldMkLst>
          <pc:docMk/>
          <pc:sldMk cId="2014115111" sldId="2147475102"/>
        </pc:sldMkLst>
        <pc:spChg chg="mod">
          <ac:chgData name="Vandendijck, Yannick [RNDBE]" userId="68ef9474-59e6-42c1-98c2-554911e4d3d0" providerId="ADAL" clId="{459F06DD-8656-4992-A976-1594C0A4DE5C}" dt="2025-04-30T11:39:38.276" v="586" actId="313"/>
          <ac:spMkLst>
            <pc:docMk/>
            <pc:sldMk cId="2014115111" sldId="2147475102"/>
            <ac:spMk id="4" creationId="{37D160A5-BA21-3B38-8D22-C49F9A62C84B}"/>
          </ac:spMkLst>
        </pc:spChg>
        <pc:spChg chg="mod">
          <ac:chgData name="Vandendijck, Yannick [RNDBE]" userId="68ef9474-59e6-42c1-98c2-554911e4d3d0" providerId="ADAL" clId="{459F06DD-8656-4992-A976-1594C0A4DE5C}" dt="2025-04-30T11:47:02.894" v="869" actId="113"/>
          <ac:spMkLst>
            <pc:docMk/>
            <pc:sldMk cId="2014115111" sldId="2147475102"/>
            <ac:spMk id="5" creationId="{7338580D-5AC8-6859-AC27-5F4151A5627C}"/>
          </ac:spMkLst>
        </pc:spChg>
      </pc:sldChg>
      <pc:sldChg chg="delSp modSp del mod">
        <pc:chgData name="Vandendijck, Yannick [RNDBE]" userId="68ef9474-59e6-42c1-98c2-554911e4d3d0" providerId="ADAL" clId="{459F06DD-8656-4992-A976-1594C0A4DE5C}" dt="2025-04-30T12:00:54.414" v="1159" actId="47"/>
        <pc:sldMkLst>
          <pc:docMk/>
          <pc:sldMk cId="751383291" sldId="2147475121"/>
        </pc:sldMkLst>
      </pc:sldChg>
      <pc:sldChg chg="del">
        <pc:chgData name="Vandendijck, Yannick [RNDBE]" userId="68ef9474-59e6-42c1-98c2-554911e4d3d0" providerId="ADAL" clId="{459F06DD-8656-4992-A976-1594C0A4DE5C}" dt="2025-04-30T11:50:41.854" v="874" actId="47"/>
        <pc:sldMkLst>
          <pc:docMk/>
          <pc:sldMk cId="1833160061" sldId="2147475122"/>
        </pc:sldMkLst>
      </pc:sldChg>
      <pc:sldChg chg="delSp del mod">
        <pc:chgData name="Vandendijck, Yannick [RNDBE]" userId="68ef9474-59e6-42c1-98c2-554911e4d3d0" providerId="ADAL" clId="{459F06DD-8656-4992-A976-1594C0A4DE5C}" dt="2025-04-30T12:02:41.133" v="1170" actId="47"/>
        <pc:sldMkLst>
          <pc:docMk/>
          <pc:sldMk cId="246465535" sldId="2147475123"/>
        </pc:sldMkLst>
      </pc:sldChg>
      <pc:sldChg chg="modSp mod">
        <pc:chgData name="Vandendijck, Yannick [RNDBE]" userId="68ef9474-59e6-42c1-98c2-554911e4d3d0" providerId="ADAL" clId="{459F06DD-8656-4992-A976-1594C0A4DE5C}" dt="2025-04-30T12:03:43.957" v="1186" actId="20577"/>
        <pc:sldMkLst>
          <pc:docMk/>
          <pc:sldMk cId="1159568519" sldId="2147475124"/>
        </pc:sldMkLst>
        <pc:spChg chg="mod">
          <ac:chgData name="Vandendijck, Yannick [RNDBE]" userId="68ef9474-59e6-42c1-98c2-554911e4d3d0" providerId="ADAL" clId="{459F06DD-8656-4992-A976-1594C0A4DE5C}" dt="2025-04-30T12:03:36.295" v="1183" actId="20577"/>
          <ac:spMkLst>
            <pc:docMk/>
            <pc:sldMk cId="1159568519" sldId="2147475124"/>
            <ac:spMk id="2" creationId="{CCD6C273-ACDA-C45D-01D5-9FFC03927387}"/>
          </ac:spMkLst>
        </pc:spChg>
        <pc:spChg chg="mod">
          <ac:chgData name="Vandendijck, Yannick [RNDBE]" userId="68ef9474-59e6-42c1-98c2-554911e4d3d0" providerId="ADAL" clId="{459F06DD-8656-4992-A976-1594C0A4DE5C}" dt="2025-04-30T12:03:43.957" v="1186" actId="20577"/>
          <ac:spMkLst>
            <pc:docMk/>
            <pc:sldMk cId="1159568519" sldId="2147475124"/>
            <ac:spMk id="9" creationId="{1F3E832C-6A26-3887-D208-9F3B17EDCAB9}"/>
          </ac:spMkLst>
        </pc:spChg>
      </pc:sldChg>
      <pc:sldChg chg="del">
        <pc:chgData name="Vandendijck, Yannick [RNDBE]" userId="68ef9474-59e6-42c1-98c2-554911e4d3d0" providerId="ADAL" clId="{459F06DD-8656-4992-A976-1594C0A4DE5C}" dt="2025-04-30T12:03:14.324" v="1175" actId="47"/>
        <pc:sldMkLst>
          <pc:docMk/>
          <pc:sldMk cId="4106524056" sldId="2147475126"/>
        </pc:sldMkLst>
      </pc:sldChg>
      <pc:sldChg chg="delSp del mod delAnim">
        <pc:chgData name="Vandendijck, Yannick [RNDBE]" userId="68ef9474-59e6-42c1-98c2-554911e4d3d0" providerId="ADAL" clId="{459F06DD-8656-4992-A976-1594C0A4DE5C}" dt="2025-04-30T12:34:15.209" v="1220" actId="47"/>
        <pc:sldMkLst>
          <pc:docMk/>
          <pc:sldMk cId="3601683836" sldId="2147475127"/>
        </pc:sldMkLst>
      </pc:sldChg>
      <pc:sldChg chg="delSp modSp add del mod">
        <pc:chgData name="Vandendijck, Yannick [RNDBE]" userId="68ef9474-59e6-42c1-98c2-554911e4d3d0" providerId="ADAL" clId="{459F06DD-8656-4992-A976-1594C0A4DE5C}" dt="2025-04-30T14:09:34.534" v="1769" actId="21"/>
        <pc:sldMkLst>
          <pc:docMk/>
          <pc:sldMk cId="2982013033" sldId="2147475128"/>
        </pc:sldMkLst>
        <pc:spChg chg="mod">
          <ac:chgData name="Vandendijck, Yannick [RNDBE]" userId="68ef9474-59e6-42c1-98c2-554911e4d3d0" providerId="ADAL" clId="{459F06DD-8656-4992-A976-1594C0A4DE5C}" dt="2025-04-30T13:02:32.701" v="1438" actId="6549"/>
          <ac:spMkLst>
            <pc:docMk/>
            <pc:sldMk cId="2982013033" sldId="2147475128"/>
            <ac:spMk id="9" creationId="{6084C569-B17B-1DBF-B391-80D552F595D6}"/>
          </ac:spMkLst>
        </pc:spChg>
      </pc:sldChg>
      <pc:sldChg chg="add del">
        <pc:chgData name="Vandendijck, Yannick [RNDBE]" userId="68ef9474-59e6-42c1-98c2-554911e4d3d0" providerId="ADAL" clId="{459F06DD-8656-4992-A976-1594C0A4DE5C}" dt="2025-04-30T14:08:31.222" v="1757" actId="47"/>
        <pc:sldMkLst>
          <pc:docMk/>
          <pc:sldMk cId="972969506" sldId="2147475130"/>
        </pc:sldMkLst>
      </pc:sldChg>
      <pc:sldChg chg="modSp del mod">
        <pc:chgData name="Vandendijck, Yannick [RNDBE]" userId="68ef9474-59e6-42c1-98c2-554911e4d3d0" providerId="ADAL" clId="{459F06DD-8656-4992-A976-1594C0A4DE5C}" dt="2025-04-30T14:11:07.804" v="1785" actId="47"/>
        <pc:sldMkLst>
          <pc:docMk/>
          <pc:sldMk cId="3787041032" sldId="2147475131"/>
        </pc:sldMkLst>
      </pc:sldChg>
      <pc:sldChg chg="del">
        <pc:chgData name="Vandendijck, Yannick [RNDBE]" userId="68ef9474-59e6-42c1-98c2-554911e4d3d0" providerId="ADAL" clId="{459F06DD-8656-4992-A976-1594C0A4DE5C}" dt="2025-04-30T13:12:08.204" v="1586" actId="47"/>
        <pc:sldMkLst>
          <pc:docMk/>
          <pc:sldMk cId="2645056767" sldId="2147475132"/>
        </pc:sldMkLst>
      </pc:sldChg>
      <pc:sldChg chg="delSp modSp del mod">
        <pc:chgData name="Vandendijck, Yannick [RNDBE]" userId="68ef9474-59e6-42c1-98c2-554911e4d3d0" providerId="ADAL" clId="{459F06DD-8656-4992-A976-1594C0A4DE5C}" dt="2025-04-30T14:21:32.694" v="1807" actId="47"/>
        <pc:sldMkLst>
          <pc:docMk/>
          <pc:sldMk cId="1603742922" sldId="2147475133"/>
        </pc:sldMkLst>
      </pc:sldChg>
      <pc:sldChg chg="modSp mod modAnim">
        <pc:chgData name="Vandendijck, Yannick [RNDBE]" userId="68ef9474-59e6-42c1-98c2-554911e4d3d0" providerId="ADAL" clId="{459F06DD-8656-4992-A976-1594C0A4DE5C}" dt="2025-04-30T14:23:18.036" v="1828"/>
        <pc:sldMkLst>
          <pc:docMk/>
          <pc:sldMk cId="2974522562" sldId="2147475134"/>
        </pc:sldMkLst>
      </pc:sldChg>
      <pc:sldChg chg="addSp delSp modSp mod">
        <pc:chgData name="Vandendijck, Yannick [RNDBE]" userId="68ef9474-59e6-42c1-98c2-554911e4d3d0" providerId="ADAL" clId="{459F06DD-8656-4992-A976-1594C0A4DE5C}" dt="2025-04-30T14:31:14.470" v="1854" actId="2710"/>
        <pc:sldMkLst>
          <pc:docMk/>
          <pc:sldMk cId="2277352987" sldId="2147475135"/>
        </pc:sldMkLst>
        <pc:spChg chg="add mod">
          <ac:chgData name="Vandendijck, Yannick [RNDBE]" userId="68ef9474-59e6-42c1-98c2-554911e4d3d0" providerId="ADAL" clId="{459F06DD-8656-4992-A976-1594C0A4DE5C}" dt="2025-04-30T14:31:14.470" v="1854" actId="2710"/>
          <ac:spMkLst>
            <pc:docMk/>
            <pc:sldMk cId="2277352987" sldId="2147475135"/>
            <ac:spMk id="5" creationId="{0ACC7525-B7D2-EEE6-6F8C-BD372C1B2B85}"/>
          </ac:spMkLst>
        </pc:spChg>
        <pc:picChg chg="mod">
          <ac:chgData name="Vandendijck, Yannick [RNDBE]" userId="68ef9474-59e6-42c1-98c2-554911e4d3d0" providerId="ADAL" clId="{459F06DD-8656-4992-A976-1594C0A4DE5C}" dt="2025-04-30T14:27:31.038" v="1847" actId="12788"/>
          <ac:picMkLst>
            <pc:docMk/>
            <pc:sldMk cId="2277352987" sldId="2147475135"/>
            <ac:picMk id="1026" creationId="{4442E91A-BB96-04CF-9F22-8F089AC9B194}"/>
          </ac:picMkLst>
        </pc:picChg>
      </pc:sldChg>
      <pc:sldChg chg="ord">
        <pc:chgData name="Vandendijck, Yannick [RNDBE]" userId="68ef9474-59e6-42c1-98c2-554911e4d3d0" providerId="ADAL" clId="{459F06DD-8656-4992-A976-1594C0A4DE5C}" dt="2025-04-30T12:41:41.350" v="1321"/>
        <pc:sldMkLst>
          <pc:docMk/>
          <pc:sldMk cId="3608029280" sldId="2147475137"/>
        </pc:sldMkLst>
      </pc:sldChg>
      <pc:sldChg chg="addSp delSp mod ord modShow">
        <pc:chgData name="Vandendijck, Yannick [RNDBE]" userId="68ef9474-59e6-42c1-98c2-554911e4d3d0" providerId="ADAL" clId="{459F06DD-8656-4992-A976-1594C0A4DE5C}" dt="2025-04-30T14:40:18.249" v="1872"/>
        <pc:sldMkLst>
          <pc:docMk/>
          <pc:sldMk cId="3150704932" sldId="2147475138"/>
        </pc:sldMkLst>
      </pc:sldChg>
      <pc:sldChg chg="del">
        <pc:chgData name="Vandendijck, Yannick [RNDBE]" userId="68ef9474-59e6-42c1-98c2-554911e4d3d0" providerId="ADAL" clId="{459F06DD-8656-4992-A976-1594C0A4DE5C}" dt="2025-04-30T14:40:21.179" v="1873" actId="47"/>
        <pc:sldMkLst>
          <pc:docMk/>
          <pc:sldMk cId="728435860" sldId="2147475139"/>
        </pc:sldMkLst>
      </pc:sldChg>
      <pc:sldChg chg="ord">
        <pc:chgData name="Vandendijck, Yannick [RNDBE]" userId="68ef9474-59e6-42c1-98c2-554911e4d3d0" providerId="ADAL" clId="{459F06DD-8656-4992-A976-1594C0A4DE5C}" dt="2025-04-30T12:41:41.350" v="1321"/>
        <pc:sldMkLst>
          <pc:docMk/>
          <pc:sldMk cId="1078057329" sldId="2147475140"/>
        </pc:sldMkLst>
      </pc:sldChg>
      <pc:sldChg chg="ord">
        <pc:chgData name="Vandendijck, Yannick [RNDBE]" userId="68ef9474-59e6-42c1-98c2-554911e4d3d0" providerId="ADAL" clId="{459F06DD-8656-4992-A976-1594C0A4DE5C}" dt="2025-04-30T12:41:41.350" v="1321"/>
        <pc:sldMkLst>
          <pc:docMk/>
          <pc:sldMk cId="2412644196" sldId="2147475141"/>
        </pc:sldMkLst>
      </pc:sldChg>
      <pc:sldChg chg="addSp delSp modSp add mod modNotesTx">
        <pc:chgData name="Vandendijck, Yannick [RNDBE]" userId="68ef9474-59e6-42c1-98c2-554911e4d3d0" providerId="ADAL" clId="{459F06DD-8656-4992-A976-1594C0A4DE5C}" dt="2025-04-30T12:01:31.723" v="1166" actId="1035"/>
        <pc:sldMkLst>
          <pc:docMk/>
          <pc:sldMk cId="1928809205" sldId="2147475143"/>
        </pc:sldMkLst>
        <pc:spChg chg="mod">
          <ac:chgData name="Vandendijck, Yannick [RNDBE]" userId="68ef9474-59e6-42c1-98c2-554911e4d3d0" providerId="ADAL" clId="{459F06DD-8656-4992-A976-1594C0A4DE5C}" dt="2025-04-30T11:53:31.962" v="891" actId="20577"/>
          <ac:spMkLst>
            <pc:docMk/>
            <pc:sldMk cId="1928809205" sldId="2147475143"/>
            <ac:spMk id="4" creationId="{3F76ED58-75E8-6E57-94CA-0ACE64EB97FC}"/>
          </ac:spMkLst>
        </pc:spChg>
        <pc:spChg chg="add mod">
          <ac:chgData name="Vandendijck, Yannick [RNDBE]" userId="68ef9474-59e6-42c1-98c2-554911e4d3d0" providerId="ADAL" clId="{459F06DD-8656-4992-A976-1594C0A4DE5C}" dt="2025-04-30T12:01:31.723" v="1166" actId="1035"/>
          <ac:spMkLst>
            <pc:docMk/>
            <pc:sldMk cId="1928809205" sldId="2147475143"/>
            <ac:spMk id="8" creationId="{3FF04580-CE05-8A8E-485C-485FFE37A7E9}"/>
          </ac:spMkLst>
        </pc:spChg>
        <pc:spChg chg="add mod">
          <ac:chgData name="Vandendijck, Yannick [RNDBE]" userId="68ef9474-59e6-42c1-98c2-554911e4d3d0" providerId="ADAL" clId="{459F06DD-8656-4992-A976-1594C0A4DE5C}" dt="2025-04-30T12:00:07.580" v="1147" actId="20577"/>
          <ac:spMkLst>
            <pc:docMk/>
            <pc:sldMk cId="1928809205" sldId="2147475143"/>
            <ac:spMk id="9" creationId="{7AF76EC8-0FBE-B607-A5E3-93611DD65B29}"/>
          </ac:spMkLst>
        </pc:spChg>
        <pc:picChg chg="add mod">
          <ac:chgData name="Vandendijck, Yannick [RNDBE]" userId="68ef9474-59e6-42c1-98c2-554911e4d3d0" providerId="ADAL" clId="{459F06DD-8656-4992-A976-1594C0A4DE5C}" dt="2025-04-30T11:59:11.139" v="1113" actId="1076"/>
          <ac:picMkLst>
            <pc:docMk/>
            <pc:sldMk cId="1928809205" sldId="2147475143"/>
            <ac:picMk id="11" creationId="{AA9B01AE-120D-DEE1-7F09-C974B8B4B1C3}"/>
          </ac:picMkLst>
        </pc:picChg>
        <pc:picChg chg="add mod">
          <ac:chgData name="Vandendijck, Yannick [RNDBE]" userId="68ef9474-59e6-42c1-98c2-554911e4d3d0" providerId="ADAL" clId="{459F06DD-8656-4992-A976-1594C0A4DE5C}" dt="2025-04-30T11:59:23.231" v="1116" actId="1076"/>
          <ac:picMkLst>
            <pc:docMk/>
            <pc:sldMk cId="1928809205" sldId="2147475143"/>
            <ac:picMk id="13" creationId="{C2925861-40A4-27B7-FB61-E424AC2AC69A}"/>
          </ac:picMkLst>
        </pc:picChg>
        <pc:picChg chg="add mod">
          <ac:chgData name="Vandendijck, Yannick [RNDBE]" userId="68ef9474-59e6-42c1-98c2-554911e4d3d0" providerId="ADAL" clId="{459F06DD-8656-4992-A976-1594C0A4DE5C}" dt="2025-04-30T11:59:31.215" v="1119" actId="1076"/>
          <ac:picMkLst>
            <pc:docMk/>
            <pc:sldMk cId="1928809205" sldId="2147475143"/>
            <ac:picMk id="15" creationId="{6D886D08-06C2-C42C-E11B-A7831D402C32}"/>
          </ac:picMkLst>
        </pc:picChg>
        <pc:picChg chg="add mod">
          <ac:chgData name="Vandendijck, Yannick [RNDBE]" userId="68ef9474-59e6-42c1-98c2-554911e4d3d0" providerId="ADAL" clId="{459F06DD-8656-4992-A976-1594C0A4DE5C}" dt="2025-04-30T11:59:40.645" v="1122" actId="1076"/>
          <ac:picMkLst>
            <pc:docMk/>
            <pc:sldMk cId="1928809205" sldId="2147475143"/>
            <ac:picMk id="17" creationId="{F471488B-7D58-22E8-BD96-8E42BB6BDF58}"/>
          </ac:picMkLst>
        </pc:picChg>
      </pc:sldChg>
      <pc:sldChg chg="addSp delSp modSp add mod">
        <pc:chgData name="Vandendijck, Yannick [RNDBE]" userId="68ef9474-59e6-42c1-98c2-554911e4d3d0" providerId="ADAL" clId="{459F06DD-8656-4992-A976-1594C0A4DE5C}" dt="2025-04-30T12:00:41.672" v="1155" actId="113"/>
        <pc:sldMkLst>
          <pc:docMk/>
          <pc:sldMk cId="1737052512" sldId="2147475144"/>
        </pc:sldMkLst>
      </pc:sldChg>
      <pc:sldChg chg="addSp modSp add mod ord">
        <pc:chgData name="Vandendijck, Yannick [RNDBE]" userId="68ef9474-59e6-42c1-98c2-554911e4d3d0" providerId="ADAL" clId="{459F06DD-8656-4992-A976-1594C0A4DE5C}" dt="2025-04-30T12:02:52.990" v="1174" actId="1076"/>
        <pc:sldMkLst>
          <pc:docMk/>
          <pc:sldMk cId="59476396" sldId="2147475145"/>
        </pc:sldMkLst>
        <pc:spChg chg="add mod">
          <ac:chgData name="Vandendijck, Yannick [RNDBE]" userId="68ef9474-59e6-42c1-98c2-554911e4d3d0" providerId="ADAL" clId="{459F06DD-8656-4992-A976-1594C0A4DE5C}" dt="2025-04-30T12:02:52.990" v="1174" actId="1076"/>
          <ac:spMkLst>
            <pc:docMk/>
            <pc:sldMk cId="59476396" sldId="2147475145"/>
            <ac:spMk id="5" creationId="{DBDA6EE6-8EEA-DA57-A61C-1BB0C1840651}"/>
          </ac:spMkLst>
        </pc:spChg>
        <pc:spChg chg="mod">
          <ac:chgData name="Vandendijck, Yannick [RNDBE]" userId="68ef9474-59e6-42c1-98c2-554911e4d3d0" providerId="ADAL" clId="{459F06DD-8656-4992-A976-1594C0A4DE5C}" dt="2025-04-30T12:01:35.353" v="1168" actId="113"/>
          <ac:spMkLst>
            <pc:docMk/>
            <pc:sldMk cId="59476396" sldId="2147475145"/>
            <ac:spMk id="8" creationId="{C9060E2E-87D1-9114-A9B1-F5FC5A44EE2C}"/>
          </ac:spMkLst>
        </pc:spChg>
      </pc:sldChg>
      <pc:sldChg chg="modSp add mod ord">
        <pc:chgData name="Vandendijck, Yannick [RNDBE]" userId="68ef9474-59e6-42c1-98c2-554911e4d3d0" providerId="ADAL" clId="{459F06DD-8656-4992-A976-1594C0A4DE5C}" dt="2025-04-30T12:04:52.600" v="1196" actId="20577"/>
        <pc:sldMkLst>
          <pc:docMk/>
          <pc:sldMk cId="638012428" sldId="2147475146"/>
        </pc:sldMkLst>
      </pc:sldChg>
      <pc:sldChg chg="addSp delSp modSp add mod modAnim">
        <pc:chgData name="Vandendijck, Yannick [RNDBE]" userId="68ef9474-59e6-42c1-98c2-554911e4d3d0" providerId="ADAL" clId="{459F06DD-8656-4992-A976-1594C0A4DE5C}" dt="2025-04-30T12:40:14.968" v="1311"/>
        <pc:sldMkLst>
          <pc:docMk/>
          <pc:sldMk cId="910554425" sldId="2147475147"/>
        </pc:sldMkLst>
        <pc:spChg chg="add mod">
          <ac:chgData name="Vandendijck, Yannick [RNDBE]" userId="68ef9474-59e6-42c1-98c2-554911e4d3d0" providerId="ADAL" clId="{459F06DD-8656-4992-A976-1594C0A4DE5C}" dt="2025-04-30T12:33:20.268" v="1205" actId="14100"/>
          <ac:spMkLst>
            <pc:docMk/>
            <pc:sldMk cId="910554425" sldId="2147475147"/>
            <ac:spMk id="3" creationId="{3494DA90-0AD6-A456-9EF0-354F0417A343}"/>
          </ac:spMkLst>
        </pc:spChg>
        <pc:spChg chg="add mod">
          <ac:chgData name="Vandendijck, Yannick [RNDBE]" userId="68ef9474-59e6-42c1-98c2-554911e4d3d0" providerId="ADAL" clId="{459F06DD-8656-4992-A976-1594C0A4DE5C}" dt="2025-04-30T12:39:41.632" v="1308" actId="113"/>
          <ac:spMkLst>
            <pc:docMk/>
            <pc:sldMk cId="910554425" sldId="2147475147"/>
            <ac:spMk id="16" creationId="{C29B4E74-890B-E842-8AF8-200BC13E76E4}"/>
          </ac:spMkLst>
        </pc:spChg>
        <pc:cxnChg chg="add mod">
          <ac:chgData name="Vandendijck, Yannick [RNDBE]" userId="68ef9474-59e6-42c1-98c2-554911e4d3d0" providerId="ADAL" clId="{459F06DD-8656-4992-A976-1594C0A4DE5C}" dt="2025-04-30T12:39:26.379" v="1298" actId="14100"/>
          <ac:cxnSpMkLst>
            <pc:docMk/>
            <pc:sldMk cId="910554425" sldId="2147475147"/>
            <ac:cxnSpMk id="12" creationId="{0F31B981-250D-CFC7-C747-0389FBCF3747}"/>
          </ac:cxnSpMkLst>
        </pc:cxnChg>
      </pc:sldChg>
      <pc:sldChg chg="addSp delSp modSp new del">
        <pc:chgData name="Vandendijck, Yannick [RNDBE]" userId="68ef9474-59e6-42c1-98c2-554911e4d3d0" providerId="ADAL" clId="{459F06DD-8656-4992-A976-1594C0A4DE5C}" dt="2025-04-30T13:08:16.070" v="1493" actId="47"/>
        <pc:sldMkLst>
          <pc:docMk/>
          <pc:sldMk cId="1670865662" sldId="2147475148"/>
        </pc:sldMkLst>
      </pc:sldChg>
      <pc:sldChg chg="addSp delSp modSp add mod">
        <pc:chgData name="Vandendijck, Yannick [RNDBE]" userId="68ef9474-59e6-42c1-98c2-554911e4d3d0" providerId="ADAL" clId="{459F06DD-8656-4992-A976-1594C0A4DE5C}" dt="2025-04-30T14:08:28.792" v="1756" actId="114"/>
        <pc:sldMkLst>
          <pc:docMk/>
          <pc:sldMk cId="1225187482" sldId="2147475149"/>
        </pc:sldMkLst>
        <pc:spChg chg="add mod">
          <ac:chgData name="Vandendijck, Yannick [RNDBE]" userId="68ef9474-59e6-42c1-98c2-554911e4d3d0" providerId="ADAL" clId="{459F06DD-8656-4992-A976-1594C0A4DE5C}" dt="2025-04-30T13:03:05.029" v="1485" actId="1037"/>
          <ac:spMkLst>
            <pc:docMk/>
            <pc:sldMk cId="1225187482" sldId="2147475149"/>
            <ac:spMk id="6" creationId="{1CEE2CB6-82E4-3BF5-5EC0-61B0150B1AEA}"/>
          </ac:spMkLst>
        </pc:spChg>
        <pc:spChg chg="mod">
          <ac:chgData name="Vandendijck, Yannick [RNDBE]" userId="68ef9474-59e6-42c1-98c2-554911e4d3d0" providerId="ADAL" clId="{459F06DD-8656-4992-A976-1594C0A4DE5C}" dt="2025-04-30T13:00:47.344" v="1325" actId="6549"/>
          <ac:spMkLst>
            <pc:docMk/>
            <pc:sldMk cId="1225187482" sldId="2147475149"/>
            <ac:spMk id="9" creationId="{F9F61959-5E8B-B497-F7BD-AEFE281405A1}"/>
          </ac:spMkLst>
        </pc:spChg>
        <pc:graphicFrameChg chg="add mod modGraphic">
          <ac:chgData name="Vandendijck, Yannick [RNDBE]" userId="68ef9474-59e6-42c1-98c2-554911e4d3d0" providerId="ADAL" clId="{459F06DD-8656-4992-A976-1594C0A4DE5C}" dt="2025-04-30T14:08:28.792" v="1756" actId="114"/>
          <ac:graphicFrameMkLst>
            <pc:docMk/>
            <pc:sldMk cId="1225187482" sldId="2147475149"/>
            <ac:graphicFrameMk id="3" creationId="{4BC7234B-D38F-F979-A949-07AF3F86F454}"/>
          </ac:graphicFrameMkLst>
        </pc:graphicFrameChg>
        <pc:picChg chg="add mod">
          <ac:chgData name="Vandendijck, Yannick [RNDBE]" userId="68ef9474-59e6-42c1-98c2-554911e4d3d0" providerId="ADAL" clId="{459F06DD-8656-4992-A976-1594C0A4DE5C}" dt="2025-04-30T13:01:49.172" v="1435" actId="1076"/>
          <ac:picMkLst>
            <pc:docMk/>
            <pc:sldMk cId="1225187482" sldId="2147475149"/>
            <ac:picMk id="5" creationId="{F50069E0-7D93-AF4B-646C-7849FAB188A6}"/>
          </ac:picMkLst>
        </pc:picChg>
      </pc:sldChg>
      <pc:sldChg chg="addSp delSp modSp add mod">
        <pc:chgData name="Vandendijck, Yannick [RNDBE]" userId="68ef9474-59e6-42c1-98c2-554911e4d3d0" providerId="ADAL" clId="{459F06DD-8656-4992-A976-1594C0A4DE5C}" dt="2025-04-30T14:14:19.833" v="1789" actId="1076"/>
        <pc:sldMkLst>
          <pc:docMk/>
          <pc:sldMk cId="2586900562" sldId="2147475150"/>
        </pc:sldMkLst>
      </pc:sldChg>
      <pc:sldChg chg="modSp add mod ord">
        <pc:chgData name="Vandendijck, Yannick [RNDBE]" userId="68ef9474-59e6-42c1-98c2-554911e4d3d0" providerId="ADAL" clId="{459F06DD-8656-4992-A976-1594C0A4DE5C}" dt="2025-04-30T14:32:37.059" v="1868" actId="113"/>
        <pc:sldMkLst>
          <pc:docMk/>
          <pc:sldMk cId="3947108959" sldId="2147475151"/>
        </pc:sldMkLst>
        <pc:spChg chg="mod">
          <ac:chgData name="Vandendijck, Yannick [RNDBE]" userId="68ef9474-59e6-42c1-98c2-554911e4d3d0" providerId="ADAL" clId="{459F06DD-8656-4992-A976-1594C0A4DE5C}" dt="2025-04-30T14:32:37.059" v="1868" actId="113"/>
          <ac:spMkLst>
            <pc:docMk/>
            <pc:sldMk cId="3947108959" sldId="2147475151"/>
            <ac:spMk id="8" creationId="{87FA2856-88D4-9343-8E2E-784C9FDC50F1}"/>
          </ac:spMkLst>
        </pc:spChg>
      </pc:sldChg>
    </pc:docChg>
  </pc:docChgLst>
  <pc:docChgLst>
    <pc:chgData name="Vandendijck, Yannick [RNDBE]" userId="68ef9474-59e6-42c1-98c2-554911e4d3d0" providerId="ADAL" clId="{E1047B6C-44E8-4B61-9FA5-EC9826812D7A}"/>
    <pc:docChg chg="undo custSel addSld delSld modSld sldOrd addSection delSection modSection">
      <pc:chgData name="Vandendijck, Yannick [RNDBE]" userId="68ef9474-59e6-42c1-98c2-554911e4d3d0" providerId="ADAL" clId="{E1047B6C-44E8-4B61-9FA5-EC9826812D7A}" dt="2024-05-27T15:00:33.170" v="367" actId="12788"/>
      <pc:docMkLst>
        <pc:docMk/>
      </pc:docMkLst>
      <pc:sldChg chg="modSp add mod">
        <pc:chgData name="Vandendijck, Yannick [RNDBE]" userId="68ef9474-59e6-42c1-98c2-554911e4d3d0" providerId="ADAL" clId="{E1047B6C-44E8-4B61-9FA5-EC9826812D7A}" dt="2024-05-17T08:24:31.919" v="361" actId="20577"/>
        <pc:sldMkLst>
          <pc:docMk/>
          <pc:sldMk cId="2696720785" sldId="257"/>
        </pc:sldMkLst>
      </pc:sldChg>
      <pc:sldChg chg="modSp add mod">
        <pc:chgData name="Vandendijck, Yannick [RNDBE]" userId="68ef9474-59e6-42c1-98c2-554911e4d3d0" providerId="ADAL" clId="{E1047B6C-44E8-4B61-9FA5-EC9826812D7A}" dt="2024-05-14T14:11:10.668" v="113" actId="27636"/>
        <pc:sldMkLst>
          <pc:docMk/>
          <pc:sldMk cId="2693121378" sldId="259"/>
        </pc:sldMkLst>
      </pc:sldChg>
      <pc:sldChg chg="modSp add mod">
        <pc:chgData name="Vandendijck, Yannick [RNDBE]" userId="68ef9474-59e6-42c1-98c2-554911e4d3d0" providerId="ADAL" clId="{E1047B6C-44E8-4B61-9FA5-EC9826812D7A}" dt="2024-05-14T14:11:10.839" v="114" actId="27636"/>
        <pc:sldMkLst>
          <pc:docMk/>
          <pc:sldMk cId="3391703531" sldId="260"/>
        </pc:sldMkLst>
      </pc:sldChg>
      <pc:sldChg chg="modSp add mod">
        <pc:chgData name="Vandendijck, Yannick [RNDBE]" userId="68ef9474-59e6-42c1-98c2-554911e4d3d0" providerId="ADAL" clId="{E1047B6C-44E8-4B61-9FA5-EC9826812D7A}" dt="2024-05-14T14:21:31.967" v="251" actId="1076"/>
        <pc:sldMkLst>
          <pc:docMk/>
          <pc:sldMk cId="288087413" sldId="264"/>
        </pc:sldMkLst>
      </pc:sldChg>
      <pc:sldChg chg="modSp add mod">
        <pc:chgData name="Vandendijck, Yannick [RNDBE]" userId="68ef9474-59e6-42c1-98c2-554911e4d3d0" providerId="ADAL" clId="{E1047B6C-44E8-4B61-9FA5-EC9826812D7A}" dt="2024-05-14T14:12:35.158" v="123" actId="1076"/>
        <pc:sldMkLst>
          <pc:docMk/>
          <pc:sldMk cId="2482130206" sldId="277"/>
        </pc:sldMkLst>
      </pc:sldChg>
      <pc:sldChg chg="modSp add mod">
        <pc:chgData name="Vandendijck, Yannick [RNDBE]" userId="68ef9474-59e6-42c1-98c2-554911e4d3d0" providerId="ADAL" clId="{E1047B6C-44E8-4B61-9FA5-EC9826812D7A}" dt="2024-05-14T14:13:34.948" v="134" actId="1076"/>
        <pc:sldMkLst>
          <pc:docMk/>
          <pc:sldMk cId="19617150" sldId="282"/>
        </pc:sldMkLst>
      </pc:sldChg>
      <pc:sldChg chg="modSp add mod delCm">
        <pc:chgData name="Vandendijck, Yannick [RNDBE]" userId="68ef9474-59e6-42c1-98c2-554911e4d3d0" providerId="ADAL" clId="{E1047B6C-44E8-4B61-9FA5-EC9826812D7A}" dt="2024-05-14T14:21:26.232" v="250" actId="1076"/>
        <pc:sldMkLst>
          <pc:docMk/>
          <pc:sldMk cId="1858796171" sldId="28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Vandendijck, Yannick [RNDBE]" userId="68ef9474-59e6-42c1-98c2-554911e4d3d0" providerId="ADAL" clId="{E1047B6C-44E8-4B61-9FA5-EC9826812D7A}" dt="2024-05-14T14:11:13.374" v="115"/>
              <pc2:cmMkLst xmlns:pc2="http://schemas.microsoft.com/office/powerpoint/2019/9/main/command">
                <pc:docMk/>
                <pc:sldMk cId="1858796171" sldId="284"/>
                <pc2:cmMk id="{368124DF-BB03-4758-82C9-A95A8A27C84F}"/>
              </pc2:cmMkLst>
            </pc226:cmChg>
          </p:ext>
        </pc:extLst>
      </pc:sldChg>
      <pc:sldChg chg="modSp add mod">
        <pc:chgData name="Vandendijck, Yannick [RNDBE]" userId="68ef9474-59e6-42c1-98c2-554911e4d3d0" providerId="ADAL" clId="{E1047B6C-44E8-4B61-9FA5-EC9826812D7A}" dt="2024-05-14T14:15:22.872" v="164" actId="20577"/>
        <pc:sldMkLst>
          <pc:docMk/>
          <pc:sldMk cId="2386552096" sldId="285"/>
        </pc:sldMkLst>
      </pc:sldChg>
      <pc:sldChg chg="modSp add mod">
        <pc:chgData name="Vandendijck, Yannick [RNDBE]" userId="68ef9474-59e6-42c1-98c2-554911e4d3d0" providerId="ADAL" clId="{E1047B6C-44E8-4B61-9FA5-EC9826812D7A}" dt="2024-05-14T14:16:28.704" v="216" actId="1076"/>
        <pc:sldMkLst>
          <pc:docMk/>
          <pc:sldMk cId="2093611322" sldId="287"/>
        </pc:sldMkLst>
      </pc:sldChg>
      <pc:sldChg chg="modSp add mod">
        <pc:chgData name="Vandendijck, Yannick [RNDBE]" userId="68ef9474-59e6-42c1-98c2-554911e4d3d0" providerId="ADAL" clId="{E1047B6C-44E8-4B61-9FA5-EC9826812D7A}" dt="2024-05-14T14:17:45.525" v="229" actId="403"/>
        <pc:sldMkLst>
          <pc:docMk/>
          <pc:sldMk cId="3326790398" sldId="290"/>
        </pc:sldMkLst>
      </pc:sldChg>
      <pc:sldChg chg="add">
        <pc:chgData name="Vandendijck, Yannick [RNDBE]" userId="68ef9474-59e6-42c1-98c2-554911e4d3d0" providerId="ADAL" clId="{E1047B6C-44E8-4B61-9FA5-EC9826812D7A}" dt="2024-05-14T14:11:10.535" v="111"/>
        <pc:sldMkLst>
          <pc:docMk/>
          <pc:sldMk cId="549861568" sldId="291"/>
        </pc:sldMkLst>
      </pc:sldChg>
      <pc:sldChg chg="modSp add mod">
        <pc:chgData name="Vandendijck, Yannick [RNDBE]" userId="68ef9474-59e6-42c1-98c2-554911e4d3d0" providerId="ADAL" clId="{E1047B6C-44E8-4B61-9FA5-EC9826812D7A}" dt="2024-05-14T14:18:30.913" v="235" actId="1076"/>
        <pc:sldMkLst>
          <pc:docMk/>
          <pc:sldMk cId="2958328266" sldId="292"/>
        </pc:sldMkLst>
      </pc:sldChg>
      <pc:sldChg chg="add">
        <pc:chgData name="Vandendijck, Yannick [RNDBE]" userId="68ef9474-59e6-42c1-98c2-554911e4d3d0" providerId="ADAL" clId="{E1047B6C-44E8-4B61-9FA5-EC9826812D7A}" dt="2024-05-14T14:09:43.749" v="83"/>
        <pc:sldMkLst>
          <pc:docMk/>
          <pc:sldMk cId="3461124456" sldId="293"/>
        </pc:sldMkLst>
      </pc:sldChg>
      <pc:sldChg chg="modSp add mod">
        <pc:chgData name="Vandendijck, Yannick [RNDBE]" userId="68ef9474-59e6-42c1-98c2-554911e4d3d0" providerId="ADAL" clId="{E1047B6C-44E8-4B61-9FA5-EC9826812D7A}" dt="2024-05-14T14:19:00.549" v="237" actId="404"/>
        <pc:sldMkLst>
          <pc:docMk/>
          <pc:sldMk cId="1990129465" sldId="294"/>
        </pc:sldMkLst>
      </pc:sldChg>
      <pc:sldChg chg="modSp add mod">
        <pc:chgData name="Vandendijck, Yannick [RNDBE]" userId="68ef9474-59e6-42c1-98c2-554911e4d3d0" providerId="ADAL" clId="{E1047B6C-44E8-4B61-9FA5-EC9826812D7A}" dt="2024-05-14T14:19:41.962" v="241" actId="13822"/>
        <pc:sldMkLst>
          <pc:docMk/>
          <pc:sldMk cId="3479166094" sldId="295"/>
        </pc:sldMkLst>
      </pc:sldChg>
      <pc:sldChg chg="modSp add mod">
        <pc:chgData name="Vandendijck, Yannick [RNDBE]" userId="68ef9474-59e6-42c1-98c2-554911e4d3d0" providerId="ADAL" clId="{E1047B6C-44E8-4B61-9FA5-EC9826812D7A}" dt="2024-05-14T14:20:06.489" v="243" actId="404"/>
        <pc:sldMkLst>
          <pc:docMk/>
          <pc:sldMk cId="2263665571" sldId="296"/>
        </pc:sldMkLst>
      </pc:sldChg>
      <pc:sldChg chg="modSp add mod">
        <pc:chgData name="Vandendijck, Yannick [RNDBE]" userId="68ef9474-59e6-42c1-98c2-554911e4d3d0" providerId="ADAL" clId="{E1047B6C-44E8-4B61-9FA5-EC9826812D7A}" dt="2024-05-14T14:20:31.684" v="246" actId="12"/>
        <pc:sldMkLst>
          <pc:docMk/>
          <pc:sldMk cId="410081267" sldId="297"/>
        </pc:sldMkLst>
      </pc:sldChg>
      <pc:sldChg chg="modSp add mod">
        <pc:chgData name="Vandendijck, Yannick [RNDBE]" userId="68ef9474-59e6-42c1-98c2-554911e4d3d0" providerId="ADAL" clId="{E1047B6C-44E8-4B61-9FA5-EC9826812D7A}" dt="2024-05-17T07:56:09.656" v="267" actId="20577"/>
        <pc:sldMkLst>
          <pc:docMk/>
          <pc:sldMk cId="1973813247" sldId="298"/>
        </pc:sldMkLst>
      </pc:sldChg>
      <pc:sldChg chg="del">
        <pc:chgData name="Vandendijck, Yannick [RNDBE]" userId="68ef9474-59e6-42c1-98c2-554911e4d3d0" providerId="ADAL" clId="{E1047B6C-44E8-4B61-9FA5-EC9826812D7A}" dt="2024-05-14T14:10:06.650" v="94" actId="47"/>
        <pc:sldMkLst>
          <pc:docMk/>
          <pc:sldMk cId="1144233095" sldId="2147474692"/>
        </pc:sldMkLst>
      </pc:sldChg>
      <pc:sldChg chg="del">
        <pc:chgData name="Vandendijck, Yannick [RNDBE]" userId="68ef9474-59e6-42c1-98c2-554911e4d3d0" providerId="ADAL" clId="{E1047B6C-44E8-4B61-9FA5-EC9826812D7A}" dt="2024-05-14T14:10:06.650" v="94" actId="47"/>
        <pc:sldMkLst>
          <pc:docMk/>
          <pc:sldMk cId="1838857626" sldId="2147474814"/>
        </pc:sldMkLst>
      </pc:sldChg>
      <pc:sldChg chg="del">
        <pc:chgData name="Vandendijck, Yannick [RNDBE]" userId="68ef9474-59e6-42c1-98c2-554911e4d3d0" providerId="ADAL" clId="{E1047B6C-44E8-4B61-9FA5-EC9826812D7A}" dt="2024-05-14T14:09:51.582" v="87" actId="47"/>
        <pc:sldMkLst>
          <pc:docMk/>
          <pc:sldMk cId="876230425" sldId="2147474827"/>
        </pc:sldMkLst>
      </pc:sldChg>
      <pc:sldChg chg="del">
        <pc:chgData name="Vandendijck, Yannick [RNDBE]" userId="68ef9474-59e6-42c1-98c2-554911e4d3d0" providerId="ADAL" clId="{E1047B6C-44E8-4B61-9FA5-EC9826812D7A}" dt="2024-05-14T14:09:51.582" v="87" actId="47"/>
        <pc:sldMkLst>
          <pc:docMk/>
          <pc:sldMk cId="1547563443" sldId="2147474829"/>
        </pc:sldMkLst>
      </pc:sldChg>
      <pc:sldChg chg="add del">
        <pc:chgData name="Vandendijck, Yannick [RNDBE]" userId="68ef9474-59e6-42c1-98c2-554911e4d3d0" providerId="ADAL" clId="{E1047B6C-44E8-4B61-9FA5-EC9826812D7A}" dt="2024-05-14T14:08:49.268" v="80" actId="47"/>
        <pc:sldMkLst>
          <pc:docMk/>
          <pc:sldMk cId="1782426926" sldId="2147474830"/>
        </pc:sldMkLst>
      </pc:sldChg>
      <pc:sldChg chg="add del">
        <pc:chgData name="Vandendijck, Yannick [RNDBE]" userId="68ef9474-59e6-42c1-98c2-554911e4d3d0" providerId="ADAL" clId="{E1047B6C-44E8-4B61-9FA5-EC9826812D7A}" dt="2024-05-14T14:08:49.268" v="80" actId="47"/>
        <pc:sldMkLst>
          <pc:docMk/>
          <pc:sldMk cId="3362520470" sldId="2147474832"/>
        </pc:sldMkLst>
      </pc:sldChg>
      <pc:sldChg chg="add del">
        <pc:chgData name="Vandendijck, Yannick [RNDBE]" userId="68ef9474-59e6-42c1-98c2-554911e4d3d0" providerId="ADAL" clId="{E1047B6C-44E8-4B61-9FA5-EC9826812D7A}" dt="2024-05-14T14:08:49.268" v="80" actId="47"/>
        <pc:sldMkLst>
          <pc:docMk/>
          <pc:sldMk cId="1637841072" sldId="2147474833"/>
        </pc:sldMkLst>
      </pc:sldChg>
      <pc:sldChg chg="del">
        <pc:chgData name="Vandendijck, Yannick [RNDBE]" userId="68ef9474-59e6-42c1-98c2-554911e4d3d0" providerId="ADAL" clId="{E1047B6C-44E8-4B61-9FA5-EC9826812D7A}" dt="2024-05-14T14:09:57.012" v="89" actId="47"/>
        <pc:sldMkLst>
          <pc:docMk/>
          <pc:sldMk cId="926611528" sldId="2147474836"/>
        </pc:sldMkLst>
      </pc:sldChg>
      <pc:sldChg chg="del">
        <pc:chgData name="Vandendijck, Yannick [RNDBE]" userId="68ef9474-59e6-42c1-98c2-554911e4d3d0" providerId="ADAL" clId="{E1047B6C-44E8-4B61-9FA5-EC9826812D7A}" dt="2024-05-14T14:09:57.012" v="89" actId="47"/>
        <pc:sldMkLst>
          <pc:docMk/>
          <pc:sldMk cId="3927360321" sldId="2147474838"/>
        </pc:sldMkLst>
      </pc:sldChg>
      <pc:sldChg chg="del">
        <pc:chgData name="Vandendijck, Yannick [RNDBE]" userId="68ef9474-59e6-42c1-98c2-554911e4d3d0" providerId="ADAL" clId="{E1047B6C-44E8-4B61-9FA5-EC9826812D7A}" dt="2024-05-14T14:09:57.012" v="89" actId="47"/>
        <pc:sldMkLst>
          <pc:docMk/>
          <pc:sldMk cId="4212203990" sldId="2147474839"/>
        </pc:sldMkLst>
      </pc:sldChg>
      <pc:sldChg chg="del">
        <pc:chgData name="Vandendijck, Yannick [RNDBE]" userId="68ef9474-59e6-42c1-98c2-554911e4d3d0" providerId="ADAL" clId="{E1047B6C-44E8-4B61-9FA5-EC9826812D7A}" dt="2024-05-14T14:09:57.012" v="89" actId="47"/>
        <pc:sldMkLst>
          <pc:docMk/>
          <pc:sldMk cId="2323011011" sldId="2147474841"/>
        </pc:sldMkLst>
      </pc:sldChg>
      <pc:sldChg chg="del">
        <pc:chgData name="Vandendijck, Yannick [RNDBE]" userId="68ef9474-59e6-42c1-98c2-554911e4d3d0" providerId="ADAL" clId="{E1047B6C-44E8-4B61-9FA5-EC9826812D7A}" dt="2024-05-14T14:09:57.012" v="89" actId="47"/>
        <pc:sldMkLst>
          <pc:docMk/>
          <pc:sldMk cId="291943904" sldId="2147474843"/>
        </pc:sldMkLst>
      </pc:sldChg>
      <pc:sldChg chg="del">
        <pc:chgData name="Vandendijck, Yannick [RNDBE]" userId="68ef9474-59e6-42c1-98c2-554911e4d3d0" providerId="ADAL" clId="{E1047B6C-44E8-4B61-9FA5-EC9826812D7A}" dt="2024-05-14T14:09:57.012" v="89" actId="47"/>
        <pc:sldMkLst>
          <pc:docMk/>
          <pc:sldMk cId="3825228159" sldId="2147474844"/>
        </pc:sldMkLst>
      </pc:sldChg>
      <pc:sldChg chg="del">
        <pc:chgData name="Vandendijck, Yannick [RNDBE]" userId="68ef9474-59e6-42c1-98c2-554911e4d3d0" providerId="ADAL" clId="{E1047B6C-44E8-4B61-9FA5-EC9826812D7A}" dt="2024-05-14T14:09:57.012" v="89" actId="47"/>
        <pc:sldMkLst>
          <pc:docMk/>
          <pc:sldMk cId="1832263628" sldId="2147474846"/>
        </pc:sldMkLst>
      </pc:sldChg>
      <pc:sldChg chg="del">
        <pc:chgData name="Vandendijck, Yannick [RNDBE]" userId="68ef9474-59e6-42c1-98c2-554911e4d3d0" providerId="ADAL" clId="{E1047B6C-44E8-4B61-9FA5-EC9826812D7A}" dt="2024-05-14T14:09:58.888" v="90" actId="47"/>
        <pc:sldMkLst>
          <pc:docMk/>
          <pc:sldMk cId="3031452980" sldId="2147474848"/>
        </pc:sldMkLst>
      </pc:sldChg>
      <pc:sldChg chg="del">
        <pc:chgData name="Vandendijck, Yannick [RNDBE]" userId="68ef9474-59e6-42c1-98c2-554911e4d3d0" providerId="ADAL" clId="{E1047B6C-44E8-4B61-9FA5-EC9826812D7A}" dt="2024-05-14T14:09:58.888" v="90" actId="47"/>
        <pc:sldMkLst>
          <pc:docMk/>
          <pc:sldMk cId="740067897" sldId="2147474849"/>
        </pc:sldMkLst>
      </pc:sldChg>
      <pc:sldChg chg="del">
        <pc:chgData name="Vandendijck, Yannick [RNDBE]" userId="68ef9474-59e6-42c1-98c2-554911e4d3d0" providerId="ADAL" clId="{E1047B6C-44E8-4B61-9FA5-EC9826812D7A}" dt="2024-05-14T14:09:58.888" v="90" actId="47"/>
        <pc:sldMkLst>
          <pc:docMk/>
          <pc:sldMk cId="3976851717" sldId="2147474852"/>
        </pc:sldMkLst>
      </pc:sldChg>
      <pc:sldChg chg="del">
        <pc:chgData name="Vandendijck, Yannick [RNDBE]" userId="68ef9474-59e6-42c1-98c2-554911e4d3d0" providerId="ADAL" clId="{E1047B6C-44E8-4B61-9FA5-EC9826812D7A}" dt="2024-05-14T14:09:57.012" v="89" actId="47"/>
        <pc:sldMkLst>
          <pc:docMk/>
          <pc:sldMk cId="3923003720" sldId="2147474856"/>
        </pc:sldMkLst>
      </pc:sldChg>
      <pc:sldChg chg="del">
        <pc:chgData name="Vandendijck, Yannick [RNDBE]" userId="68ef9474-59e6-42c1-98c2-554911e4d3d0" providerId="ADAL" clId="{E1047B6C-44E8-4B61-9FA5-EC9826812D7A}" dt="2024-05-14T14:10:04.866" v="93" actId="47"/>
        <pc:sldMkLst>
          <pc:docMk/>
          <pc:sldMk cId="2976085774" sldId="2147474863"/>
        </pc:sldMkLst>
      </pc:sldChg>
      <pc:sldChg chg="del">
        <pc:chgData name="Vandendijck, Yannick [RNDBE]" userId="68ef9474-59e6-42c1-98c2-554911e4d3d0" providerId="ADAL" clId="{E1047B6C-44E8-4B61-9FA5-EC9826812D7A}" dt="2024-05-14T14:10:04.866" v="93" actId="47"/>
        <pc:sldMkLst>
          <pc:docMk/>
          <pc:sldMk cId="455786875" sldId="2147474865"/>
        </pc:sldMkLst>
      </pc:sldChg>
      <pc:sldChg chg="del">
        <pc:chgData name="Vandendijck, Yannick [RNDBE]" userId="68ef9474-59e6-42c1-98c2-554911e4d3d0" providerId="ADAL" clId="{E1047B6C-44E8-4B61-9FA5-EC9826812D7A}" dt="2024-05-14T14:10:06.650" v="94" actId="47"/>
        <pc:sldMkLst>
          <pc:docMk/>
          <pc:sldMk cId="2460551731" sldId="2147474867"/>
        </pc:sldMkLst>
      </pc:sldChg>
      <pc:sldChg chg="del">
        <pc:chgData name="Vandendijck, Yannick [RNDBE]" userId="68ef9474-59e6-42c1-98c2-554911e4d3d0" providerId="ADAL" clId="{E1047B6C-44E8-4B61-9FA5-EC9826812D7A}" dt="2024-05-14T14:10:06.650" v="94" actId="47"/>
        <pc:sldMkLst>
          <pc:docMk/>
          <pc:sldMk cId="4069642175" sldId="2147474868"/>
        </pc:sldMkLst>
      </pc:sldChg>
      <pc:sldChg chg="del">
        <pc:chgData name="Vandendijck, Yannick [RNDBE]" userId="68ef9474-59e6-42c1-98c2-554911e4d3d0" providerId="ADAL" clId="{E1047B6C-44E8-4B61-9FA5-EC9826812D7A}" dt="2024-05-14T14:10:06.650" v="94" actId="47"/>
        <pc:sldMkLst>
          <pc:docMk/>
          <pc:sldMk cId="3012509104" sldId="2147474869"/>
        </pc:sldMkLst>
      </pc:sldChg>
      <pc:sldChg chg="del">
        <pc:chgData name="Vandendijck, Yannick [RNDBE]" userId="68ef9474-59e6-42c1-98c2-554911e4d3d0" providerId="ADAL" clId="{E1047B6C-44E8-4B61-9FA5-EC9826812D7A}" dt="2024-05-14T14:10:02.700" v="92" actId="47"/>
        <pc:sldMkLst>
          <pc:docMk/>
          <pc:sldMk cId="930914291" sldId="2147474882"/>
        </pc:sldMkLst>
      </pc:sldChg>
      <pc:sldChg chg="del">
        <pc:chgData name="Vandendijck, Yannick [RNDBE]" userId="68ef9474-59e6-42c1-98c2-554911e4d3d0" providerId="ADAL" clId="{E1047B6C-44E8-4B61-9FA5-EC9826812D7A}" dt="2024-05-14T14:10:02.700" v="92" actId="47"/>
        <pc:sldMkLst>
          <pc:docMk/>
          <pc:sldMk cId="3423033939" sldId="2147474885"/>
        </pc:sldMkLst>
      </pc:sldChg>
      <pc:sldChg chg="del">
        <pc:chgData name="Vandendijck, Yannick [RNDBE]" userId="68ef9474-59e6-42c1-98c2-554911e4d3d0" providerId="ADAL" clId="{E1047B6C-44E8-4B61-9FA5-EC9826812D7A}" dt="2024-05-14T14:10:02.700" v="92" actId="47"/>
        <pc:sldMkLst>
          <pc:docMk/>
          <pc:sldMk cId="993440298" sldId="2147474888"/>
        </pc:sldMkLst>
      </pc:sldChg>
      <pc:sldChg chg="del">
        <pc:chgData name="Vandendijck, Yannick [RNDBE]" userId="68ef9474-59e6-42c1-98c2-554911e4d3d0" providerId="ADAL" clId="{E1047B6C-44E8-4B61-9FA5-EC9826812D7A}" dt="2024-05-14T14:09:57.012" v="89" actId="47"/>
        <pc:sldMkLst>
          <pc:docMk/>
          <pc:sldMk cId="1262943917" sldId="2147474894"/>
        </pc:sldMkLst>
      </pc:sldChg>
      <pc:sldChg chg="del">
        <pc:chgData name="Vandendijck, Yannick [RNDBE]" userId="68ef9474-59e6-42c1-98c2-554911e4d3d0" providerId="ADAL" clId="{E1047B6C-44E8-4B61-9FA5-EC9826812D7A}" dt="2024-05-14T14:10:59.241" v="107" actId="47"/>
        <pc:sldMkLst>
          <pc:docMk/>
          <pc:sldMk cId="827589322" sldId="2147474897"/>
        </pc:sldMkLst>
      </pc:sldChg>
      <pc:sldChg chg="del">
        <pc:chgData name="Vandendijck, Yannick [RNDBE]" userId="68ef9474-59e6-42c1-98c2-554911e4d3d0" providerId="ADAL" clId="{E1047B6C-44E8-4B61-9FA5-EC9826812D7A}" dt="2024-05-14T14:09:58.888" v="90" actId="47"/>
        <pc:sldMkLst>
          <pc:docMk/>
          <pc:sldMk cId="1029936700" sldId="2147474898"/>
        </pc:sldMkLst>
      </pc:sldChg>
      <pc:sldChg chg="addSp delSp modSp mod">
        <pc:chgData name="Vandendijck, Yannick [RNDBE]" userId="68ef9474-59e6-42c1-98c2-554911e4d3d0" providerId="ADAL" clId="{E1047B6C-44E8-4B61-9FA5-EC9826812D7A}" dt="2024-05-14T14:10:56.876" v="106" actId="20577"/>
        <pc:sldMkLst>
          <pc:docMk/>
          <pc:sldMk cId="158596429" sldId="2147474901"/>
        </pc:sldMkLst>
      </pc:sldChg>
      <pc:sldChg chg="del">
        <pc:chgData name="Vandendijck, Yannick [RNDBE]" userId="68ef9474-59e6-42c1-98c2-554911e4d3d0" providerId="ADAL" clId="{E1047B6C-44E8-4B61-9FA5-EC9826812D7A}" dt="2024-05-14T14:10:06.650" v="94" actId="47"/>
        <pc:sldMkLst>
          <pc:docMk/>
          <pc:sldMk cId="1145217183" sldId="2147474907"/>
        </pc:sldMkLst>
      </pc:sldChg>
      <pc:sldChg chg="del">
        <pc:chgData name="Vandendijck, Yannick [RNDBE]" userId="68ef9474-59e6-42c1-98c2-554911e4d3d0" providerId="ADAL" clId="{E1047B6C-44E8-4B61-9FA5-EC9826812D7A}" dt="2024-05-14T14:09:57.012" v="89" actId="47"/>
        <pc:sldMkLst>
          <pc:docMk/>
          <pc:sldMk cId="1972075053" sldId="2147474909"/>
        </pc:sldMkLst>
      </pc:sldChg>
      <pc:sldChg chg="del">
        <pc:chgData name="Vandendijck, Yannick [RNDBE]" userId="68ef9474-59e6-42c1-98c2-554911e4d3d0" providerId="ADAL" clId="{E1047B6C-44E8-4B61-9FA5-EC9826812D7A}" dt="2024-05-14T14:10:02.700" v="92" actId="47"/>
        <pc:sldMkLst>
          <pc:docMk/>
          <pc:sldMk cId="1610148774" sldId="2147474913"/>
        </pc:sldMkLst>
      </pc:sldChg>
      <pc:sldChg chg="del">
        <pc:chgData name="Vandendijck, Yannick [RNDBE]" userId="68ef9474-59e6-42c1-98c2-554911e4d3d0" providerId="ADAL" clId="{E1047B6C-44E8-4B61-9FA5-EC9826812D7A}" dt="2024-05-14T14:10:02.700" v="92" actId="47"/>
        <pc:sldMkLst>
          <pc:docMk/>
          <pc:sldMk cId="2326323274" sldId="2147474916"/>
        </pc:sldMkLst>
      </pc:sldChg>
      <pc:sldChg chg="del">
        <pc:chgData name="Vandendijck, Yannick [RNDBE]" userId="68ef9474-59e6-42c1-98c2-554911e4d3d0" providerId="ADAL" clId="{E1047B6C-44E8-4B61-9FA5-EC9826812D7A}" dt="2024-05-14T14:10:02.700" v="92" actId="47"/>
        <pc:sldMkLst>
          <pc:docMk/>
          <pc:sldMk cId="1929769697" sldId="2147474917"/>
        </pc:sldMkLst>
      </pc:sldChg>
      <pc:sldChg chg="del">
        <pc:chgData name="Vandendijck, Yannick [RNDBE]" userId="68ef9474-59e6-42c1-98c2-554911e4d3d0" providerId="ADAL" clId="{E1047B6C-44E8-4B61-9FA5-EC9826812D7A}" dt="2024-05-14T14:10:02.700" v="92" actId="47"/>
        <pc:sldMkLst>
          <pc:docMk/>
          <pc:sldMk cId="2956008152" sldId="2147474919"/>
        </pc:sldMkLst>
      </pc:sldChg>
      <pc:sldChg chg="del">
        <pc:chgData name="Vandendijck, Yannick [RNDBE]" userId="68ef9474-59e6-42c1-98c2-554911e4d3d0" providerId="ADAL" clId="{E1047B6C-44E8-4B61-9FA5-EC9826812D7A}" dt="2024-05-14T14:10:06.650" v="94" actId="47"/>
        <pc:sldMkLst>
          <pc:docMk/>
          <pc:sldMk cId="1522933987" sldId="2147474924"/>
        </pc:sldMkLst>
      </pc:sldChg>
      <pc:sldChg chg="del">
        <pc:chgData name="Vandendijck, Yannick [RNDBE]" userId="68ef9474-59e6-42c1-98c2-554911e4d3d0" providerId="ADAL" clId="{E1047B6C-44E8-4B61-9FA5-EC9826812D7A}" dt="2024-05-14T14:10:06.650" v="94" actId="47"/>
        <pc:sldMkLst>
          <pc:docMk/>
          <pc:sldMk cId="3760857700" sldId="2147474925"/>
        </pc:sldMkLst>
      </pc:sldChg>
      <pc:sldChg chg="del">
        <pc:chgData name="Vandendijck, Yannick [RNDBE]" userId="68ef9474-59e6-42c1-98c2-554911e4d3d0" providerId="ADAL" clId="{E1047B6C-44E8-4B61-9FA5-EC9826812D7A}" dt="2024-05-14T14:09:48.702" v="86" actId="47"/>
        <pc:sldMkLst>
          <pc:docMk/>
          <pc:sldMk cId="4012577204" sldId="2147474936"/>
        </pc:sldMkLst>
      </pc:sldChg>
      <pc:sldChg chg="del">
        <pc:chgData name="Vandendijck, Yannick [RNDBE]" userId="68ef9474-59e6-42c1-98c2-554911e4d3d0" providerId="ADAL" clId="{E1047B6C-44E8-4B61-9FA5-EC9826812D7A}" dt="2024-05-14T14:08:38.575" v="77" actId="47"/>
        <pc:sldMkLst>
          <pc:docMk/>
          <pc:sldMk cId="3539953540" sldId="2147474940"/>
        </pc:sldMkLst>
      </pc:sldChg>
      <pc:sldChg chg="del">
        <pc:chgData name="Vandendijck, Yannick [RNDBE]" userId="68ef9474-59e6-42c1-98c2-554911e4d3d0" providerId="ADAL" clId="{E1047B6C-44E8-4B61-9FA5-EC9826812D7A}" dt="2024-05-14T14:09:48.702" v="86" actId="47"/>
        <pc:sldMkLst>
          <pc:docMk/>
          <pc:sldMk cId="2049178043" sldId="2147474942"/>
        </pc:sldMkLst>
      </pc:sldChg>
      <pc:sldChg chg="del">
        <pc:chgData name="Vandendijck, Yannick [RNDBE]" userId="68ef9474-59e6-42c1-98c2-554911e4d3d0" providerId="ADAL" clId="{E1047B6C-44E8-4B61-9FA5-EC9826812D7A}" dt="2024-05-14T14:09:57.012" v="89" actId="47"/>
        <pc:sldMkLst>
          <pc:docMk/>
          <pc:sldMk cId="371662811" sldId="2147474953"/>
        </pc:sldMkLst>
      </pc:sldChg>
      <pc:sldChg chg="del">
        <pc:chgData name="Vandendijck, Yannick [RNDBE]" userId="68ef9474-59e6-42c1-98c2-554911e4d3d0" providerId="ADAL" clId="{E1047B6C-44E8-4B61-9FA5-EC9826812D7A}" dt="2024-05-14T14:09:54.231" v="88" actId="47"/>
        <pc:sldMkLst>
          <pc:docMk/>
          <pc:sldMk cId="3440701089" sldId="2147474954"/>
        </pc:sldMkLst>
      </pc:sldChg>
      <pc:sldChg chg="ord">
        <pc:chgData name="Vandendijck, Yannick [RNDBE]" userId="68ef9474-59e6-42c1-98c2-554911e4d3d0" providerId="ADAL" clId="{E1047B6C-44E8-4B61-9FA5-EC9826812D7A}" dt="2024-05-14T14:11:00.864" v="109"/>
        <pc:sldMkLst>
          <pc:docMk/>
          <pc:sldMk cId="2835376387" sldId="2147474959"/>
        </pc:sldMkLst>
      </pc:sldChg>
      <pc:sldChg chg="del">
        <pc:chgData name="Vandendijck, Yannick [RNDBE]" userId="68ef9474-59e6-42c1-98c2-554911e4d3d0" providerId="ADAL" clId="{E1047B6C-44E8-4B61-9FA5-EC9826812D7A}" dt="2024-05-14T14:08:34.885" v="74" actId="47"/>
        <pc:sldMkLst>
          <pc:docMk/>
          <pc:sldMk cId="3179324640" sldId="2147474973"/>
        </pc:sldMkLst>
      </pc:sldChg>
      <pc:sldChg chg="modSp mod">
        <pc:chgData name="Vandendijck, Yannick [RNDBE]" userId="68ef9474-59e6-42c1-98c2-554911e4d3d0" providerId="ADAL" clId="{E1047B6C-44E8-4B61-9FA5-EC9826812D7A}" dt="2024-05-14T14:08:26.848" v="73" actId="20577"/>
        <pc:sldMkLst>
          <pc:docMk/>
          <pc:sldMk cId="91556511" sldId="2147474974"/>
        </pc:sldMkLst>
      </pc:sldChg>
      <pc:sldChg chg="addSp delSp modSp new mod">
        <pc:chgData name="Vandendijck, Yannick [RNDBE]" userId="68ef9474-59e6-42c1-98c2-554911e4d3d0" providerId="ADAL" clId="{E1047B6C-44E8-4B61-9FA5-EC9826812D7A}" dt="2024-05-17T07:57:27.867" v="277" actId="478"/>
        <pc:sldMkLst>
          <pc:docMk/>
          <pc:sldMk cId="3536032232" sldId="2147474975"/>
        </pc:sldMkLst>
      </pc:sldChg>
      <pc:sldChg chg="addSp modSp new mod">
        <pc:chgData name="Vandendijck, Yannick [RNDBE]" userId="68ef9474-59e6-42c1-98c2-554911e4d3d0" providerId="ADAL" clId="{E1047B6C-44E8-4B61-9FA5-EC9826812D7A}" dt="2024-05-27T15:00:33.170" v="367" actId="12788"/>
        <pc:sldMkLst>
          <pc:docMk/>
          <pc:sldMk cId="4128761255" sldId="2147474976"/>
        </pc:sldMkLst>
      </pc:sldChg>
      <pc:sldChg chg="del">
        <pc:chgData name="Vandendijck, Yannick [RNDBE]" userId="68ef9474-59e6-42c1-98c2-554911e4d3d0" providerId="ADAL" clId="{E1047B6C-44E8-4B61-9FA5-EC9826812D7A}" dt="2024-05-14T14:09:57.012" v="89" actId="47"/>
        <pc:sldMkLst>
          <pc:docMk/>
          <pc:sldMk cId="762953629" sldId="2147474989"/>
        </pc:sldMkLst>
      </pc:sldChg>
      <pc:sldChg chg="del">
        <pc:chgData name="Vandendijck, Yannick [RNDBE]" userId="68ef9474-59e6-42c1-98c2-554911e4d3d0" providerId="ADAL" clId="{E1047B6C-44E8-4B61-9FA5-EC9826812D7A}" dt="2024-05-14T14:09:57.012" v="89" actId="47"/>
        <pc:sldMkLst>
          <pc:docMk/>
          <pc:sldMk cId="3400384218" sldId="2147474992"/>
        </pc:sldMkLst>
      </pc:sldChg>
      <pc:sldChg chg="del">
        <pc:chgData name="Vandendijck, Yannick [RNDBE]" userId="68ef9474-59e6-42c1-98c2-554911e4d3d0" providerId="ADAL" clId="{E1047B6C-44E8-4B61-9FA5-EC9826812D7A}" dt="2024-05-14T14:09:58.888" v="90" actId="47"/>
        <pc:sldMkLst>
          <pc:docMk/>
          <pc:sldMk cId="171758641" sldId="2147474993"/>
        </pc:sldMkLst>
      </pc:sldChg>
      <pc:sldChg chg="del">
        <pc:chgData name="Vandendijck, Yannick [RNDBE]" userId="68ef9474-59e6-42c1-98c2-554911e4d3d0" providerId="ADAL" clId="{E1047B6C-44E8-4B61-9FA5-EC9826812D7A}" dt="2024-05-14T14:10:04.866" v="93" actId="47"/>
        <pc:sldMkLst>
          <pc:docMk/>
          <pc:sldMk cId="3601834726" sldId="2147474994"/>
        </pc:sldMkLst>
      </pc:sldChg>
      <pc:sldChg chg="del">
        <pc:chgData name="Vandendijck, Yannick [RNDBE]" userId="68ef9474-59e6-42c1-98c2-554911e4d3d0" providerId="ADAL" clId="{E1047B6C-44E8-4B61-9FA5-EC9826812D7A}" dt="2024-05-14T14:10:02.700" v="92" actId="47"/>
        <pc:sldMkLst>
          <pc:docMk/>
          <pc:sldMk cId="3315179403" sldId="2147474995"/>
        </pc:sldMkLst>
      </pc:sldChg>
      <pc:sldChg chg="del">
        <pc:chgData name="Vandendijck, Yannick [RNDBE]" userId="68ef9474-59e6-42c1-98c2-554911e4d3d0" providerId="ADAL" clId="{E1047B6C-44E8-4B61-9FA5-EC9826812D7A}" dt="2024-05-14T14:10:06.650" v="94" actId="47"/>
        <pc:sldMkLst>
          <pc:docMk/>
          <pc:sldMk cId="4186995936" sldId="2147474996"/>
        </pc:sldMkLst>
      </pc:sldChg>
      <pc:sldChg chg="del">
        <pc:chgData name="Vandendijck, Yannick [RNDBE]" userId="68ef9474-59e6-42c1-98c2-554911e4d3d0" providerId="ADAL" clId="{E1047B6C-44E8-4B61-9FA5-EC9826812D7A}" dt="2024-05-14T14:10:02.700" v="92" actId="47"/>
        <pc:sldMkLst>
          <pc:docMk/>
          <pc:sldMk cId="2403666766" sldId="2147474999"/>
        </pc:sldMkLst>
      </pc:sldChg>
      <pc:sldChg chg="add del">
        <pc:chgData name="Vandendijck, Yannick [RNDBE]" userId="68ef9474-59e6-42c1-98c2-554911e4d3d0" providerId="ADAL" clId="{E1047B6C-44E8-4B61-9FA5-EC9826812D7A}" dt="2024-05-14T14:08:49.268" v="80" actId="47"/>
        <pc:sldMkLst>
          <pc:docMk/>
          <pc:sldMk cId="317510737" sldId="2147475002"/>
        </pc:sldMkLst>
      </pc:sldChg>
      <pc:sldChg chg="del">
        <pc:chgData name="Vandendijck, Yannick [RNDBE]" userId="68ef9474-59e6-42c1-98c2-554911e4d3d0" providerId="ADAL" clId="{E1047B6C-44E8-4B61-9FA5-EC9826812D7A}" dt="2024-05-14T14:09:58.888" v="90" actId="47"/>
        <pc:sldMkLst>
          <pc:docMk/>
          <pc:sldMk cId="2842385586" sldId="2147475003"/>
        </pc:sldMkLst>
      </pc:sldChg>
      <pc:sldChg chg="del">
        <pc:chgData name="Vandendijck, Yannick [RNDBE]" userId="68ef9474-59e6-42c1-98c2-554911e4d3d0" providerId="ADAL" clId="{E1047B6C-44E8-4B61-9FA5-EC9826812D7A}" dt="2024-05-14T14:09:58.888" v="90" actId="47"/>
        <pc:sldMkLst>
          <pc:docMk/>
          <pc:sldMk cId="1555542920" sldId="2147475004"/>
        </pc:sldMkLst>
      </pc:sldChg>
      <pc:sldChg chg="del">
        <pc:chgData name="Vandendijck, Yannick [RNDBE]" userId="68ef9474-59e6-42c1-98c2-554911e4d3d0" providerId="ADAL" clId="{E1047B6C-44E8-4B61-9FA5-EC9826812D7A}" dt="2024-05-14T14:09:58.888" v="90" actId="47"/>
        <pc:sldMkLst>
          <pc:docMk/>
          <pc:sldMk cId="487195674" sldId="2147475006"/>
        </pc:sldMkLst>
      </pc:sldChg>
      <pc:sldChg chg="del">
        <pc:chgData name="Vandendijck, Yannick [RNDBE]" userId="68ef9474-59e6-42c1-98c2-554911e4d3d0" providerId="ADAL" clId="{E1047B6C-44E8-4B61-9FA5-EC9826812D7A}" dt="2024-05-14T14:09:58.888" v="90" actId="47"/>
        <pc:sldMkLst>
          <pc:docMk/>
          <pc:sldMk cId="660631065" sldId="2147475007"/>
        </pc:sldMkLst>
      </pc:sldChg>
      <pc:sldChg chg="del">
        <pc:chgData name="Vandendijck, Yannick [RNDBE]" userId="68ef9474-59e6-42c1-98c2-554911e4d3d0" providerId="ADAL" clId="{E1047B6C-44E8-4B61-9FA5-EC9826812D7A}" dt="2024-05-14T14:09:58.888" v="90" actId="47"/>
        <pc:sldMkLst>
          <pc:docMk/>
          <pc:sldMk cId="3858824376" sldId="2147475008"/>
        </pc:sldMkLst>
      </pc:sldChg>
      <pc:sldChg chg="del">
        <pc:chgData name="Vandendijck, Yannick [RNDBE]" userId="68ef9474-59e6-42c1-98c2-554911e4d3d0" providerId="ADAL" clId="{E1047B6C-44E8-4B61-9FA5-EC9826812D7A}" dt="2024-05-14T14:09:58.888" v="90" actId="47"/>
        <pc:sldMkLst>
          <pc:docMk/>
          <pc:sldMk cId="1099828745" sldId="2147475009"/>
        </pc:sldMkLst>
      </pc:sldChg>
      <pc:sldChg chg="del">
        <pc:chgData name="Vandendijck, Yannick [RNDBE]" userId="68ef9474-59e6-42c1-98c2-554911e4d3d0" providerId="ADAL" clId="{E1047B6C-44E8-4B61-9FA5-EC9826812D7A}" dt="2024-05-14T14:09:58.888" v="90" actId="47"/>
        <pc:sldMkLst>
          <pc:docMk/>
          <pc:sldMk cId="3181100496" sldId="2147475010"/>
        </pc:sldMkLst>
      </pc:sldChg>
      <pc:sldChg chg="del">
        <pc:chgData name="Vandendijck, Yannick [RNDBE]" userId="68ef9474-59e6-42c1-98c2-554911e4d3d0" providerId="ADAL" clId="{E1047B6C-44E8-4B61-9FA5-EC9826812D7A}" dt="2024-05-14T14:09:58.888" v="90" actId="47"/>
        <pc:sldMkLst>
          <pc:docMk/>
          <pc:sldMk cId="3973910337" sldId="2147475011"/>
        </pc:sldMkLst>
      </pc:sldChg>
      <pc:sldChg chg="del">
        <pc:chgData name="Vandendijck, Yannick [RNDBE]" userId="68ef9474-59e6-42c1-98c2-554911e4d3d0" providerId="ADAL" clId="{E1047B6C-44E8-4B61-9FA5-EC9826812D7A}" dt="2024-05-14T14:09:58.888" v="90" actId="47"/>
        <pc:sldMkLst>
          <pc:docMk/>
          <pc:sldMk cId="712525319" sldId="2147475012"/>
        </pc:sldMkLst>
      </pc:sldChg>
      <pc:sldChg chg="del">
        <pc:chgData name="Vandendijck, Yannick [RNDBE]" userId="68ef9474-59e6-42c1-98c2-554911e4d3d0" providerId="ADAL" clId="{E1047B6C-44E8-4B61-9FA5-EC9826812D7A}" dt="2024-05-14T14:10:01.062" v="91" actId="47"/>
        <pc:sldMkLst>
          <pc:docMk/>
          <pc:sldMk cId="3635199379" sldId="2147475014"/>
        </pc:sldMkLst>
      </pc:sldChg>
      <pc:sldChg chg="del">
        <pc:chgData name="Vandendijck, Yannick [RNDBE]" userId="68ef9474-59e6-42c1-98c2-554911e4d3d0" providerId="ADAL" clId="{E1047B6C-44E8-4B61-9FA5-EC9826812D7A}" dt="2024-05-14T14:09:58.888" v="90" actId="47"/>
        <pc:sldMkLst>
          <pc:docMk/>
          <pc:sldMk cId="323090533" sldId="2147475015"/>
        </pc:sldMkLst>
      </pc:sldChg>
      <pc:sldChg chg="del">
        <pc:chgData name="Vandendijck, Yannick [RNDBE]" userId="68ef9474-59e6-42c1-98c2-554911e4d3d0" providerId="ADAL" clId="{E1047B6C-44E8-4B61-9FA5-EC9826812D7A}" dt="2024-05-14T14:10:41.833" v="97" actId="47"/>
        <pc:sldMkLst>
          <pc:docMk/>
          <pc:sldMk cId="2715302149" sldId="2147475016"/>
        </pc:sldMkLst>
      </pc:sldChg>
      <pc:sldChg chg="del">
        <pc:chgData name="Vandendijck, Yannick [RNDBE]" userId="68ef9474-59e6-42c1-98c2-554911e4d3d0" providerId="ADAL" clId="{E1047B6C-44E8-4B61-9FA5-EC9826812D7A}" dt="2024-05-14T14:10:29.817" v="95" actId="47"/>
        <pc:sldMkLst>
          <pc:docMk/>
          <pc:sldMk cId="2013835864" sldId="2147475017"/>
        </pc:sldMkLst>
      </pc:sldChg>
      <pc:sldChg chg="del">
        <pc:chgData name="Vandendijck, Yannick [RNDBE]" userId="68ef9474-59e6-42c1-98c2-554911e4d3d0" providerId="ADAL" clId="{E1047B6C-44E8-4B61-9FA5-EC9826812D7A}" dt="2024-05-14T14:10:41.833" v="97" actId="47"/>
        <pc:sldMkLst>
          <pc:docMk/>
          <pc:sldMk cId="1433604260" sldId="2147475018"/>
        </pc:sldMkLst>
      </pc:sldChg>
      <pc:sldChg chg="del">
        <pc:chgData name="Vandendijck, Yannick [RNDBE]" userId="68ef9474-59e6-42c1-98c2-554911e4d3d0" providerId="ADAL" clId="{E1047B6C-44E8-4B61-9FA5-EC9826812D7A}" dt="2024-05-14T14:10:33.301" v="96" actId="47"/>
        <pc:sldMkLst>
          <pc:docMk/>
          <pc:sldMk cId="3282451432" sldId="2147475021"/>
        </pc:sldMkLst>
      </pc:sldChg>
      <pc:sldChg chg="del">
        <pc:chgData name="Vandendijck, Yannick [RNDBE]" userId="68ef9474-59e6-42c1-98c2-554911e4d3d0" providerId="ADAL" clId="{E1047B6C-44E8-4B61-9FA5-EC9826812D7A}" dt="2024-05-14T14:10:41.833" v="97" actId="47"/>
        <pc:sldMkLst>
          <pc:docMk/>
          <pc:sldMk cId="2585209454" sldId="2147475023"/>
        </pc:sldMkLst>
      </pc:sldChg>
      <pc:sldChg chg="del">
        <pc:chgData name="Vandendijck, Yannick [RNDBE]" userId="68ef9474-59e6-42c1-98c2-554911e4d3d0" providerId="ADAL" clId="{E1047B6C-44E8-4B61-9FA5-EC9826812D7A}" dt="2024-05-14T14:10:41.833" v="97" actId="47"/>
        <pc:sldMkLst>
          <pc:docMk/>
          <pc:sldMk cId="2319906080" sldId="2147475024"/>
        </pc:sldMkLst>
      </pc:sldChg>
      <pc:sldChg chg="del">
        <pc:chgData name="Vandendijck, Yannick [RNDBE]" userId="68ef9474-59e6-42c1-98c2-554911e4d3d0" providerId="ADAL" clId="{E1047B6C-44E8-4B61-9FA5-EC9826812D7A}" dt="2024-05-14T14:10:41.833" v="97" actId="47"/>
        <pc:sldMkLst>
          <pc:docMk/>
          <pc:sldMk cId="2840446716" sldId="2147475025"/>
        </pc:sldMkLst>
      </pc:sldChg>
      <pc:sldChg chg="del">
        <pc:chgData name="Vandendijck, Yannick [RNDBE]" userId="68ef9474-59e6-42c1-98c2-554911e4d3d0" providerId="ADAL" clId="{E1047B6C-44E8-4B61-9FA5-EC9826812D7A}" dt="2024-05-14T14:10:41.833" v="97" actId="47"/>
        <pc:sldMkLst>
          <pc:docMk/>
          <pc:sldMk cId="3754148195" sldId="2147475026"/>
        </pc:sldMkLst>
      </pc:sldChg>
      <pc:sldChg chg="del">
        <pc:chgData name="Vandendijck, Yannick [RNDBE]" userId="68ef9474-59e6-42c1-98c2-554911e4d3d0" providerId="ADAL" clId="{E1047B6C-44E8-4B61-9FA5-EC9826812D7A}" dt="2024-05-14T14:10:41.833" v="97" actId="47"/>
        <pc:sldMkLst>
          <pc:docMk/>
          <pc:sldMk cId="3267829976" sldId="2147475027"/>
        </pc:sldMkLst>
      </pc:sldChg>
      <pc:sldChg chg="del">
        <pc:chgData name="Vandendijck, Yannick [RNDBE]" userId="68ef9474-59e6-42c1-98c2-554911e4d3d0" providerId="ADAL" clId="{E1047B6C-44E8-4B61-9FA5-EC9826812D7A}" dt="2024-05-14T14:09:54.231" v="88" actId="47"/>
        <pc:sldMkLst>
          <pc:docMk/>
          <pc:sldMk cId="3425400473" sldId="2147475030"/>
        </pc:sldMkLst>
      </pc:sldChg>
      <pc:sldChg chg="add del">
        <pc:chgData name="Vandendijck, Yannick [RNDBE]" userId="68ef9474-59e6-42c1-98c2-554911e4d3d0" providerId="ADAL" clId="{E1047B6C-44E8-4B61-9FA5-EC9826812D7A}" dt="2024-05-14T14:08:49.268" v="80" actId="47"/>
        <pc:sldMkLst>
          <pc:docMk/>
          <pc:sldMk cId="3620655272" sldId="2147475031"/>
        </pc:sldMkLst>
      </pc:sldChg>
      <pc:sldChg chg="add del">
        <pc:chgData name="Vandendijck, Yannick [RNDBE]" userId="68ef9474-59e6-42c1-98c2-554911e4d3d0" providerId="ADAL" clId="{E1047B6C-44E8-4B61-9FA5-EC9826812D7A}" dt="2024-05-14T14:08:49.268" v="80" actId="47"/>
        <pc:sldMkLst>
          <pc:docMk/>
          <pc:sldMk cId="2864222596" sldId="2147475033"/>
        </pc:sldMkLst>
      </pc:sldChg>
      <pc:sldChg chg="del">
        <pc:chgData name="Vandendijck, Yannick [RNDBE]" userId="68ef9474-59e6-42c1-98c2-554911e4d3d0" providerId="ADAL" clId="{E1047B6C-44E8-4B61-9FA5-EC9826812D7A}" dt="2024-05-14T14:09:57.012" v="89" actId="47"/>
        <pc:sldMkLst>
          <pc:docMk/>
          <pc:sldMk cId="987281125" sldId="2147475040"/>
        </pc:sldMkLst>
      </pc:sldChg>
      <pc:sldChg chg="del">
        <pc:chgData name="Vandendijck, Yannick [RNDBE]" userId="68ef9474-59e6-42c1-98c2-554911e4d3d0" providerId="ADAL" clId="{E1047B6C-44E8-4B61-9FA5-EC9826812D7A}" dt="2024-05-14T14:08:37.271" v="76" actId="47"/>
        <pc:sldMkLst>
          <pc:docMk/>
          <pc:sldMk cId="657812669" sldId="2147475041"/>
        </pc:sldMkLst>
      </pc:sldChg>
      <pc:sldChg chg="del">
        <pc:chgData name="Vandendijck, Yannick [RNDBE]" userId="68ef9474-59e6-42c1-98c2-554911e4d3d0" providerId="ADAL" clId="{E1047B6C-44E8-4B61-9FA5-EC9826812D7A}" dt="2024-05-14T14:08:36.032" v="75" actId="47"/>
        <pc:sldMkLst>
          <pc:docMk/>
          <pc:sldMk cId="2912416777" sldId="2147475042"/>
        </pc:sldMkLst>
      </pc:sldChg>
      <pc:sldChg chg="del">
        <pc:chgData name="Vandendijck, Yannick [RNDBE]" userId="68ef9474-59e6-42c1-98c2-554911e4d3d0" providerId="ADAL" clId="{E1047B6C-44E8-4B61-9FA5-EC9826812D7A}" dt="2024-05-14T14:09:57.012" v="89" actId="47"/>
        <pc:sldMkLst>
          <pc:docMk/>
          <pc:sldMk cId="1757453231" sldId="2147475043"/>
        </pc:sldMkLst>
      </pc:sldChg>
      <pc:sldChg chg="add del">
        <pc:chgData name="Vandendijck, Yannick [RNDBE]" userId="68ef9474-59e6-42c1-98c2-554911e4d3d0" providerId="ADAL" clId="{E1047B6C-44E8-4B61-9FA5-EC9826812D7A}" dt="2024-05-14T14:08:49.268" v="80" actId="47"/>
        <pc:sldMkLst>
          <pc:docMk/>
          <pc:sldMk cId="3094380307" sldId="2147475044"/>
        </pc:sldMkLst>
      </pc:sldChg>
      <pc:sldChg chg="add del">
        <pc:chgData name="Vandendijck, Yannick [RNDBE]" userId="68ef9474-59e6-42c1-98c2-554911e4d3d0" providerId="ADAL" clId="{E1047B6C-44E8-4B61-9FA5-EC9826812D7A}" dt="2024-05-14T14:08:49.268" v="80" actId="47"/>
        <pc:sldMkLst>
          <pc:docMk/>
          <pc:sldMk cId="3732805700" sldId="2147475045"/>
        </pc:sldMkLst>
      </pc:sldChg>
      <pc:sldMasterChg chg="addSldLayout delSldLayout">
        <pc:chgData name="Vandendijck, Yannick [RNDBE]" userId="68ef9474-59e6-42c1-98c2-554911e4d3d0" providerId="ADAL" clId="{E1047B6C-44E8-4B61-9FA5-EC9826812D7A}" dt="2024-05-14T14:08:49.268" v="80" actId="47"/>
        <pc:sldMasterMkLst>
          <pc:docMk/>
          <pc:sldMasterMk cId="3543768889" sldId="2147483679"/>
        </pc:sldMasterMkLst>
        <pc:sldLayoutChg chg="add del">
          <pc:chgData name="Vandendijck, Yannick [RNDBE]" userId="68ef9474-59e6-42c1-98c2-554911e4d3d0" providerId="ADAL" clId="{E1047B6C-44E8-4B61-9FA5-EC9826812D7A}" dt="2024-05-14T14:08:49.268" v="80" actId="47"/>
          <pc:sldLayoutMkLst>
            <pc:docMk/>
            <pc:sldMasterMk cId="3543768889" sldId="2147483679"/>
            <pc:sldLayoutMk cId="2169996321" sldId="2147483742"/>
          </pc:sldLayoutMkLst>
        </pc:sldLayoutChg>
      </pc:sldMasterChg>
    </pc:docChg>
  </pc:docChgLst>
  <pc:docChgLst>
    <pc:chgData name="Vandendijck, Yannick [RNDBE]" userId="68ef9474-59e6-42c1-98c2-554911e4d3d0" providerId="ADAL" clId="{B09256B1-26B7-4345-9358-C07018FE2077}"/>
    <pc:docChg chg="undo custSel addSld delSld modSld modSection">
      <pc:chgData name="Vandendijck, Yannick [RNDBE]" userId="68ef9474-59e6-42c1-98c2-554911e4d3d0" providerId="ADAL" clId="{B09256B1-26B7-4345-9358-C07018FE2077}" dt="2025-05-22T09:29:33.752" v="701" actId="20577"/>
      <pc:docMkLst>
        <pc:docMk/>
      </pc:docMkLst>
      <pc:sldChg chg="modSp mod modAnim">
        <pc:chgData name="Vandendijck, Yannick [RNDBE]" userId="68ef9474-59e6-42c1-98c2-554911e4d3d0" providerId="ADAL" clId="{B09256B1-26B7-4345-9358-C07018FE2077}" dt="2025-05-22T09:29:33.752" v="701" actId="20577"/>
        <pc:sldMkLst>
          <pc:docMk/>
          <pc:sldMk cId="4161892092" sldId="2147474985"/>
        </pc:sldMkLst>
        <pc:spChg chg="mod">
          <ac:chgData name="Vandendijck, Yannick [RNDBE]" userId="68ef9474-59e6-42c1-98c2-554911e4d3d0" providerId="ADAL" clId="{B09256B1-26B7-4345-9358-C07018FE2077}" dt="2025-05-22T09:29:33.752" v="701" actId="20577"/>
          <ac:spMkLst>
            <pc:docMk/>
            <pc:sldMk cId="4161892092" sldId="2147474985"/>
            <ac:spMk id="4" creationId="{3BD8A73F-6322-5DD9-FC61-FBD3D32FC1F4}"/>
          </ac:spMkLst>
        </pc:spChg>
      </pc:sldChg>
      <pc:sldChg chg="addSp modSp mod">
        <pc:chgData name="Vandendijck, Yannick [RNDBE]" userId="68ef9474-59e6-42c1-98c2-554911e4d3d0" providerId="ADAL" clId="{B09256B1-26B7-4345-9358-C07018FE2077}" dt="2025-05-22T09:12:16.041" v="185" actId="20577"/>
        <pc:sldMkLst>
          <pc:docMk/>
          <pc:sldMk cId="2982013033" sldId="2147475128"/>
        </pc:sldMkLst>
        <pc:spChg chg="mod">
          <ac:chgData name="Vandendijck, Yannick [RNDBE]" userId="68ef9474-59e6-42c1-98c2-554911e4d3d0" providerId="ADAL" clId="{B09256B1-26B7-4345-9358-C07018FE2077}" dt="2025-05-22T09:12:16.041" v="185" actId="20577"/>
          <ac:spMkLst>
            <pc:docMk/>
            <pc:sldMk cId="2982013033" sldId="2147475128"/>
            <ac:spMk id="9" creationId="{6084C569-B17B-1DBF-B391-80D552F595D6}"/>
          </ac:spMkLst>
        </pc:spChg>
        <pc:picChg chg="add mod">
          <ac:chgData name="Vandendijck, Yannick [RNDBE]" userId="68ef9474-59e6-42c1-98c2-554911e4d3d0" providerId="ADAL" clId="{B09256B1-26B7-4345-9358-C07018FE2077}" dt="2025-05-22T09:11:18.666" v="129" actId="1076"/>
          <ac:picMkLst>
            <pc:docMk/>
            <pc:sldMk cId="2982013033" sldId="2147475128"/>
            <ac:picMk id="8" creationId="{6E3DC18A-3A15-E5A2-B9CC-5AB9BD65F2C3}"/>
          </ac:picMkLst>
        </pc:picChg>
        <pc:picChg chg="mod">
          <ac:chgData name="Vandendijck, Yannick [RNDBE]" userId="68ef9474-59e6-42c1-98c2-554911e4d3d0" providerId="ADAL" clId="{B09256B1-26B7-4345-9358-C07018FE2077}" dt="2025-05-22T09:10:47.726" v="123" actId="14100"/>
          <ac:picMkLst>
            <pc:docMk/>
            <pc:sldMk cId="2982013033" sldId="2147475128"/>
            <ac:picMk id="10" creationId="{1C1BB8E9-219E-3AE0-8FA3-0332D1DBF3BB}"/>
          </ac:picMkLst>
        </pc:picChg>
        <pc:picChg chg="add mod">
          <ac:chgData name="Vandendijck, Yannick [RNDBE]" userId="68ef9474-59e6-42c1-98c2-554911e4d3d0" providerId="ADAL" clId="{B09256B1-26B7-4345-9358-C07018FE2077}" dt="2025-05-22T09:11:25.265" v="130" actId="1076"/>
          <ac:picMkLst>
            <pc:docMk/>
            <pc:sldMk cId="2982013033" sldId="2147475128"/>
            <ac:picMk id="11" creationId="{E46AB10D-1EFA-FB6D-DB23-BA69793DE20C}"/>
          </ac:picMkLst>
        </pc:picChg>
      </pc:sldChg>
      <pc:sldChg chg="del">
        <pc:chgData name="Vandendijck, Yannick [RNDBE]" userId="68ef9474-59e6-42c1-98c2-554911e4d3d0" providerId="ADAL" clId="{B09256B1-26B7-4345-9358-C07018FE2077}" dt="2025-05-22T09:09:52.935" v="116" actId="47"/>
        <pc:sldMkLst>
          <pc:docMk/>
          <pc:sldMk cId="2974522562" sldId="2147475134"/>
        </pc:sldMkLst>
      </pc:sldChg>
      <pc:sldChg chg="modSp mod">
        <pc:chgData name="Vandendijck, Yannick [RNDBE]" userId="68ef9474-59e6-42c1-98c2-554911e4d3d0" providerId="ADAL" clId="{B09256B1-26B7-4345-9358-C07018FE2077}" dt="2025-05-22T09:24:37.382" v="389" actId="20577"/>
        <pc:sldMkLst>
          <pc:docMk/>
          <pc:sldMk cId="2277352987" sldId="2147475135"/>
        </pc:sldMkLst>
        <pc:spChg chg="mod">
          <ac:chgData name="Vandendijck, Yannick [RNDBE]" userId="68ef9474-59e6-42c1-98c2-554911e4d3d0" providerId="ADAL" clId="{B09256B1-26B7-4345-9358-C07018FE2077}" dt="2025-05-22T09:24:37.382" v="389" actId="20577"/>
          <ac:spMkLst>
            <pc:docMk/>
            <pc:sldMk cId="2277352987" sldId="2147475135"/>
            <ac:spMk id="5" creationId="{0ACC7525-B7D2-EEE6-6F8C-BD372C1B2B85}"/>
          </ac:spMkLst>
        </pc:spChg>
      </pc:sldChg>
      <pc:sldChg chg="del">
        <pc:chgData name="Vandendijck, Yannick [RNDBE]" userId="68ef9474-59e6-42c1-98c2-554911e4d3d0" providerId="ADAL" clId="{B09256B1-26B7-4345-9358-C07018FE2077}" dt="2025-05-22T09:23:25.399" v="249" actId="47"/>
        <pc:sldMkLst>
          <pc:docMk/>
          <pc:sldMk cId="3150704932" sldId="2147475138"/>
        </pc:sldMkLst>
      </pc:sldChg>
      <pc:sldChg chg="modSp mod">
        <pc:chgData name="Vandendijck, Yannick [RNDBE]" userId="68ef9474-59e6-42c1-98c2-554911e4d3d0" providerId="ADAL" clId="{B09256B1-26B7-4345-9358-C07018FE2077}" dt="2025-05-22T09:07:19.984" v="34" actId="20577"/>
        <pc:sldMkLst>
          <pc:docMk/>
          <pc:sldMk cId="1928809205" sldId="2147475143"/>
        </pc:sldMkLst>
        <pc:spChg chg="mod">
          <ac:chgData name="Vandendijck, Yannick [RNDBE]" userId="68ef9474-59e6-42c1-98c2-554911e4d3d0" providerId="ADAL" clId="{B09256B1-26B7-4345-9358-C07018FE2077}" dt="2025-05-22T09:07:19.984" v="34" actId="20577"/>
          <ac:spMkLst>
            <pc:docMk/>
            <pc:sldMk cId="1928809205" sldId="2147475143"/>
            <ac:spMk id="8" creationId="{3FF04580-CE05-8A8E-485C-485FFE37A7E9}"/>
          </ac:spMkLst>
        </pc:spChg>
        <pc:spChg chg="mod">
          <ac:chgData name="Vandendijck, Yannick [RNDBE]" userId="68ef9474-59e6-42c1-98c2-554911e4d3d0" providerId="ADAL" clId="{B09256B1-26B7-4345-9358-C07018FE2077}" dt="2025-05-22T09:07:14.220" v="32" actId="20577"/>
          <ac:spMkLst>
            <pc:docMk/>
            <pc:sldMk cId="1928809205" sldId="2147475143"/>
            <ac:spMk id="9" creationId="{7AF76EC8-0FBE-B607-A5E3-93611DD65B29}"/>
          </ac:spMkLst>
        </pc:spChg>
      </pc:sldChg>
      <pc:sldChg chg="addSp delSp modSp del mod">
        <pc:chgData name="Vandendijck, Yannick [RNDBE]" userId="68ef9474-59e6-42c1-98c2-554911e4d3d0" providerId="ADAL" clId="{B09256B1-26B7-4345-9358-C07018FE2077}" dt="2025-05-22T09:07:25.151" v="36" actId="47"/>
        <pc:sldMkLst>
          <pc:docMk/>
          <pc:sldMk cId="1737052512" sldId="2147475144"/>
        </pc:sldMkLst>
      </pc:sldChg>
      <pc:sldChg chg="modSp mod">
        <pc:chgData name="Vandendijck, Yannick [RNDBE]" userId="68ef9474-59e6-42c1-98c2-554911e4d3d0" providerId="ADAL" clId="{B09256B1-26B7-4345-9358-C07018FE2077}" dt="2025-05-22T09:13:51.742" v="233"/>
        <pc:sldMkLst>
          <pc:docMk/>
          <pc:sldMk cId="59476396" sldId="2147475145"/>
        </pc:sldMkLst>
        <pc:spChg chg="mod">
          <ac:chgData name="Vandendijck, Yannick [RNDBE]" userId="68ef9474-59e6-42c1-98c2-554911e4d3d0" providerId="ADAL" clId="{B09256B1-26B7-4345-9358-C07018FE2077}" dt="2025-05-22T09:13:51.742" v="233"/>
          <ac:spMkLst>
            <pc:docMk/>
            <pc:sldMk cId="59476396" sldId="2147475145"/>
            <ac:spMk id="9" creationId="{1E5E1008-2E7D-BFA9-F992-9B92D0E092CA}"/>
          </ac:spMkLst>
        </pc:spChg>
      </pc:sldChg>
      <pc:sldChg chg="addSp modSp mod modAnim">
        <pc:chgData name="Vandendijck, Yannick [RNDBE]" userId="68ef9474-59e6-42c1-98c2-554911e4d3d0" providerId="ADAL" clId="{B09256B1-26B7-4345-9358-C07018FE2077}" dt="2025-05-22T09:09:27.763" v="114"/>
        <pc:sldMkLst>
          <pc:docMk/>
          <pc:sldMk cId="1225187482" sldId="2147475149"/>
        </pc:sldMkLst>
        <pc:spChg chg="add mod">
          <ac:chgData name="Vandendijck, Yannick [RNDBE]" userId="68ef9474-59e6-42c1-98c2-554911e4d3d0" providerId="ADAL" clId="{B09256B1-26B7-4345-9358-C07018FE2077}" dt="2025-05-22T09:08:35.721" v="41" actId="1582"/>
          <ac:spMkLst>
            <pc:docMk/>
            <pc:sldMk cId="1225187482" sldId="2147475149"/>
            <ac:spMk id="7" creationId="{05E5E462-41F8-D2D7-2CE7-1E0024DA9E26}"/>
          </ac:spMkLst>
        </pc:spChg>
        <pc:spChg chg="add mod">
          <ac:chgData name="Vandendijck, Yannick [RNDBE]" userId="68ef9474-59e6-42c1-98c2-554911e4d3d0" providerId="ADAL" clId="{B09256B1-26B7-4345-9358-C07018FE2077}" dt="2025-05-22T09:09:23.710" v="113" actId="1076"/>
          <ac:spMkLst>
            <pc:docMk/>
            <pc:sldMk cId="1225187482" sldId="2147475149"/>
            <ac:spMk id="11" creationId="{17A21749-7313-7B20-4348-B39C18A633CE}"/>
          </ac:spMkLst>
        </pc:spChg>
        <pc:cxnChg chg="add mod">
          <ac:chgData name="Vandendijck, Yannick [RNDBE]" userId="68ef9474-59e6-42c1-98c2-554911e4d3d0" providerId="ADAL" clId="{B09256B1-26B7-4345-9358-C07018FE2077}" dt="2025-05-22T09:08:52.334" v="44" actId="1582"/>
          <ac:cxnSpMkLst>
            <pc:docMk/>
            <pc:sldMk cId="1225187482" sldId="2147475149"/>
            <ac:cxnSpMk id="10" creationId="{81BF9E43-6454-D5F1-B88D-BB0D11F4172C}"/>
          </ac:cxnSpMkLst>
        </pc:cxnChg>
      </pc:sldChg>
      <pc:sldChg chg="delSp modSp del mod">
        <pc:chgData name="Vandendijck, Yannick [RNDBE]" userId="68ef9474-59e6-42c1-98c2-554911e4d3d0" providerId="ADAL" clId="{B09256B1-26B7-4345-9358-C07018FE2077}" dt="2025-05-22T09:11:37.857" v="133" actId="47"/>
        <pc:sldMkLst>
          <pc:docMk/>
          <pc:sldMk cId="2586900562" sldId="2147475150"/>
        </pc:sldMkLst>
      </pc:sldChg>
      <pc:sldChg chg="modSp mod">
        <pc:chgData name="Vandendijck, Yannick [RNDBE]" userId="68ef9474-59e6-42c1-98c2-554911e4d3d0" providerId="ADAL" clId="{B09256B1-26B7-4345-9358-C07018FE2077}" dt="2025-05-22T09:14:05.465" v="234"/>
        <pc:sldMkLst>
          <pc:docMk/>
          <pc:sldMk cId="3947108959" sldId="2147475151"/>
        </pc:sldMkLst>
        <pc:spChg chg="mod">
          <ac:chgData name="Vandendijck, Yannick [RNDBE]" userId="68ef9474-59e6-42c1-98c2-554911e4d3d0" providerId="ADAL" clId="{B09256B1-26B7-4345-9358-C07018FE2077}" dt="2025-05-22T09:14:05.465" v="234"/>
          <ac:spMkLst>
            <pc:docMk/>
            <pc:sldMk cId="3947108959" sldId="2147475151"/>
            <ac:spMk id="9" creationId="{55BBD681-9B86-FBED-2662-C89BDCF5D5D6}"/>
          </ac:spMkLst>
        </pc:spChg>
      </pc:sldChg>
      <pc:sldChg chg="modSp add mod">
        <pc:chgData name="Vandendijck, Yannick [RNDBE]" userId="68ef9474-59e6-42c1-98c2-554911e4d3d0" providerId="ADAL" clId="{B09256B1-26B7-4345-9358-C07018FE2077}" dt="2025-05-22T09:07:29.576" v="37" actId="113"/>
        <pc:sldMkLst>
          <pc:docMk/>
          <pc:sldMk cId="2257039317" sldId="2147475152"/>
        </pc:sldMkLst>
        <pc:spChg chg="mod">
          <ac:chgData name="Vandendijck, Yannick [RNDBE]" userId="68ef9474-59e6-42c1-98c2-554911e4d3d0" providerId="ADAL" clId="{B09256B1-26B7-4345-9358-C07018FE2077}" dt="2025-05-22T09:07:29.576" v="37" actId="113"/>
          <ac:spMkLst>
            <pc:docMk/>
            <pc:sldMk cId="2257039317" sldId="2147475152"/>
            <ac:spMk id="8" creationId="{B57D5076-8502-B933-3416-195DDC40A77C}"/>
          </ac:spMkLst>
        </pc:spChg>
      </pc:sldChg>
      <pc:sldChg chg="add">
        <pc:chgData name="Vandendijck, Yannick [RNDBE]" userId="68ef9474-59e6-42c1-98c2-554911e4d3d0" providerId="ADAL" clId="{B09256B1-26B7-4345-9358-C07018FE2077}" dt="2025-05-22T09:09:40.455" v="115" actId="2890"/>
        <pc:sldMkLst>
          <pc:docMk/>
          <pc:sldMk cId="4104447009" sldId="2147475153"/>
        </pc:sldMkLst>
      </pc:sldChg>
      <pc:sldChg chg="addSp delSp modSp new mod modAnim">
        <pc:chgData name="Vandendijck, Yannick [RNDBE]" userId="68ef9474-59e6-42c1-98c2-554911e4d3d0" providerId="ADAL" clId="{B09256B1-26B7-4345-9358-C07018FE2077}" dt="2025-05-22T09:21:11.624" v="248" actId="1076"/>
        <pc:sldMkLst>
          <pc:docMk/>
          <pc:sldMk cId="6094677" sldId="2147475154"/>
        </pc:sldMkLst>
        <pc:spChg chg="add mod">
          <ac:chgData name="Vandendijck, Yannick [RNDBE]" userId="68ef9474-59e6-42c1-98c2-554911e4d3d0" providerId="ADAL" clId="{B09256B1-26B7-4345-9358-C07018FE2077}" dt="2025-05-22T09:13:10.775" v="232" actId="20577"/>
          <ac:spMkLst>
            <pc:docMk/>
            <pc:sldMk cId="6094677" sldId="2147475154"/>
            <ac:spMk id="8" creationId="{566FF632-125F-91E4-D403-A6B90D499014}"/>
          </ac:spMkLst>
        </pc:spChg>
        <pc:picChg chg="add mod">
          <ac:chgData name="Vandendijck, Yannick [RNDBE]" userId="68ef9474-59e6-42c1-98c2-554911e4d3d0" providerId="ADAL" clId="{B09256B1-26B7-4345-9358-C07018FE2077}" dt="2025-05-22T09:18:04.634" v="236" actId="1076"/>
          <ac:picMkLst>
            <pc:docMk/>
            <pc:sldMk cId="6094677" sldId="2147475154"/>
            <ac:picMk id="10" creationId="{CC8AB1B3-AEEC-6AD6-96F2-6DEB78761016}"/>
          </ac:picMkLst>
        </pc:picChg>
        <pc:picChg chg="add mod">
          <ac:chgData name="Vandendijck, Yannick [RNDBE]" userId="68ef9474-59e6-42c1-98c2-554911e4d3d0" providerId="ADAL" clId="{B09256B1-26B7-4345-9358-C07018FE2077}" dt="2025-05-22T09:18:49.606" v="238" actId="1076"/>
          <ac:picMkLst>
            <pc:docMk/>
            <pc:sldMk cId="6094677" sldId="2147475154"/>
            <ac:picMk id="12" creationId="{DF6F7803-66A5-8A09-4F60-03BA3EAEFC51}"/>
          </ac:picMkLst>
        </pc:picChg>
        <pc:picChg chg="add mod">
          <ac:chgData name="Vandendijck, Yannick [RNDBE]" userId="68ef9474-59e6-42c1-98c2-554911e4d3d0" providerId="ADAL" clId="{B09256B1-26B7-4345-9358-C07018FE2077}" dt="2025-05-22T09:21:11.624" v="248" actId="1076"/>
          <ac:picMkLst>
            <pc:docMk/>
            <pc:sldMk cId="6094677" sldId="2147475154"/>
            <ac:picMk id="14" creationId="{5649A3BD-6E0F-AB74-E861-B9F206A4C35C}"/>
          </ac:picMkLst>
        </pc:picChg>
        <pc:picChg chg="add mod">
          <ac:chgData name="Vandendijck, Yannick [RNDBE]" userId="68ef9474-59e6-42c1-98c2-554911e4d3d0" providerId="ADAL" clId="{B09256B1-26B7-4345-9358-C07018FE2077}" dt="2025-05-22T09:21:11.624" v="248" actId="1076"/>
          <ac:picMkLst>
            <pc:docMk/>
            <pc:sldMk cId="6094677" sldId="2147475154"/>
            <ac:picMk id="16" creationId="{87F44F24-A726-0F34-4B5A-D63181A4D16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D4CA142-80E1-DBC9-132F-B55CC2769B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Johnson Text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6F650F-7632-8387-E4E9-B68A9D70A8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37F42B-4C86-0A43-8FA1-0E0D1126CEC8}" type="datetimeFigureOut">
              <a:rPr lang="en-US" smtClean="0">
                <a:latin typeface="Johnson Text" pitchFamily="2" charset="77"/>
              </a:rPr>
              <a:t>7/1/2025</a:t>
            </a:fld>
            <a:endParaRPr lang="en-US" dirty="0">
              <a:latin typeface="Johnson Text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E71B6-78D8-3974-183F-3432B48F0B6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Johnson Text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AC92B9-671F-2293-E390-E1A8F50313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1A9B5-35A3-E649-8148-DE3199393FDC}" type="slidenum">
              <a:rPr lang="en-US" smtClean="0">
                <a:latin typeface="Johnson Text" pitchFamily="2" charset="77"/>
              </a:rPr>
              <a:t>‹#›</a:t>
            </a:fld>
            <a:endParaRPr lang="en-US" dirty="0">
              <a:latin typeface="Johnson Tex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22135318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Johnson Displa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Johnson Display" pitchFamily="2" charset="77"/>
              </a:defRPr>
            </a:lvl1pPr>
          </a:lstStyle>
          <a:p>
            <a:fld id="{BA4529F8-1B9C-C04B-A698-DC6C48C547B6}" type="datetimeFigureOut">
              <a:rPr lang="en-US" smtClean="0"/>
              <a:pPr/>
              <a:t>7/1/2025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Johnson Display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Johnson Display" pitchFamily="2" charset="77"/>
              </a:defRPr>
            </a:lvl1pPr>
          </a:lstStyle>
          <a:p>
            <a:fld id="{08B18E93-EE38-CB4F-AFC1-65CB91DBAD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574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Johnson Display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Johnson Display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Johnson Display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Johnson Display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Johnson Display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B18E93-EE38-CB4F-AFC1-65CB91DBAD4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330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B244D-FDD7-FD9E-93AE-8F29CBE6D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990ABB-6C53-B0BC-7DA0-1979589CBD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E85519-45DC-A7A9-AC41-DC1F3A7D4D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I’ll go in detail, some not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57F65-2299-B9FB-4626-EFD026E00E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B18E93-EE38-CB4F-AFC1-65CB91DBAD4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0860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50D4-12E1-E441-B5EF-3D4C9C74668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946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8E09A-A129-15EF-300E-C419E39B9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81F746-026B-61A9-8DD0-EA9F05FE3A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49A598-39B5-EE7C-0106-521FF5C0EE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2540E-7FA2-86FC-9989-7C2D631CB0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83F98-A384-F947-B52B-C2E52B489CA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03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83F98-A384-F947-B52B-C2E52B489CA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38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0D7E1-748A-D1BA-D721-966AF1F8D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F50E03-ACE2-3E80-D889-920CECF087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F888E9-BB3C-9194-5E09-A87F5C213F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</a:rPr>
              <a:t>Mainly driven by our Statistical Programming group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8F5F-86A7-A2D6-554A-B7DD7AC6B9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B18E93-EE38-CB4F-AFC1-65CB91DBAD4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422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B18E93-EE38-CB4F-AFC1-65CB91DBAD4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457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0FC28-5A26-5052-ABCB-5CB7B13B5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2A50C1-0174-39A0-880B-94E86FF7CC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E1B39F-3264-3E43-3465-15B68D5155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I’ll go in detail, some not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674E5-344E-F722-0B0B-196EFF94F1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B18E93-EE38-CB4F-AFC1-65CB91DBAD4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473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79C4E-995E-E99E-8E07-CE35FB580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5D1E39-7F51-BC72-9355-968D223028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7E6A26-F455-5B19-8D40-82A33BA78D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I’ll go in detail, some not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ACDCE-2F48-9613-92E7-3E640A8226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B18E93-EE38-CB4F-AFC1-65CB91DBAD4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081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FEE0C-E4E6-87A9-48DD-745CB98AC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456DE9-E113-1294-CEAD-C92392C691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CEFEC6-7B40-09DB-1A2C-5276286C9C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I’ll go in detail, some not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7A8505-9C13-7252-BF4C-D53EA121CA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B18E93-EE38-CB4F-AFC1-65CB91DBAD4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926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994E8-75F0-8E71-6067-57506A814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32873A-A25A-4B91-70AD-FFCD05375A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41054F-09D4-7BBC-9202-9E5B4AE52B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70248-278A-285D-12C6-470273B2F0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B18E93-EE38-CB4F-AFC1-65CB91DBAD4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254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3B065-F187-CF1D-E24F-406057C9D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BFEEB4-A414-9D3C-E553-51EA5CB328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5CD638-4BFD-CBDE-9241-23EAF90B56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I’ll go in detail, some not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68C240-421D-AE5D-B08C-7D15DF0F83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B18E93-EE38-CB4F-AFC1-65CB91DBAD4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051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83F98-A384-F947-B52B-C2E52B489CA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30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97A17AB-0114-CDE0-D80E-3AAA53BE48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4806" y="262670"/>
            <a:ext cx="8676632" cy="3930563"/>
          </a:xfr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10500" b="0" i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Longer titles will shrink automatically</a:t>
            </a:r>
          </a:p>
        </p:txBody>
      </p:sp>
      <p:sp>
        <p:nvSpPr>
          <p:cNvPr id="3" name="Graphic 3">
            <a:extLst>
              <a:ext uri="{FF2B5EF4-FFF2-40B4-BE49-F238E27FC236}">
                <a16:creationId xmlns:a16="http://schemas.microsoft.com/office/drawing/2014/main" id="{1B742B80-7D42-6342-D318-238C7A6CC618}"/>
              </a:ext>
            </a:extLst>
          </p:cNvPr>
          <p:cNvSpPr/>
          <p:nvPr userDrawn="1"/>
        </p:nvSpPr>
        <p:spPr>
          <a:xfrm>
            <a:off x="294330" y="6157513"/>
            <a:ext cx="2132373" cy="406800"/>
          </a:xfrm>
          <a:custGeom>
            <a:avLst/>
            <a:gdLst>
              <a:gd name="connsiteX0" fmla="*/ 1397722 w 14842808"/>
              <a:gd name="connsiteY0" fmla="*/ 1202934 h 2831613"/>
              <a:gd name="connsiteX1" fmla="*/ 1182034 w 14842808"/>
              <a:gd name="connsiteY1" fmla="*/ 835550 h 2831613"/>
              <a:gd name="connsiteX2" fmla="*/ 1397722 w 14842808"/>
              <a:gd name="connsiteY2" fmla="*/ 468165 h 2831613"/>
              <a:gd name="connsiteX3" fmla="*/ 1613410 w 14842808"/>
              <a:gd name="connsiteY3" fmla="*/ 835550 h 2831613"/>
              <a:gd name="connsiteX4" fmla="*/ 1397722 w 14842808"/>
              <a:gd name="connsiteY4" fmla="*/ 1202934 h 2831613"/>
              <a:gd name="connsiteX5" fmla="*/ 1397722 w 14842808"/>
              <a:gd name="connsiteY5" fmla="*/ 369441 h 2831613"/>
              <a:gd name="connsiteX6" fmla="*/ 959388 w 14842808"/>
              <a:gd name="connsiteY6" fmla="*/ 835550 h 2831613"/>
              <a:gd name="connsiteX7" fmla="*/ 1397722 w 14842808"/>
              <a:gd name="connsiteY7" fmla="*/ 1301658 h 2831613"/>
              <a:gd name="connsiteX8" fmla="*/ 1836056 w 14842808"/>
              <a:gd name="connsiteY8" fmla="*/ 835550 h 2831613"/>
              <a:gd name="connsiteX9" fmla="*/ 1397722 w 14842808"/>
              <a:gd name="connsiteY9" fmla="*/ 369441 h 2831613"/>
              <a:gd name="connsiteX10" fmla="*/ 3357471 w 14842808"/>
              <a:gd name="connsiteY10" fmla="*/ 369441 h 2831613"/>
              <a:gd name="connsiteX11" fmla="*/ 3109571 w 14842808"/>
              <a:gd name="connsiteY11" fmla="*/ 500301 h 2831613"/>
              <a:gd name="connsiteX12" fmla="*/ 3098748 w 14842808"/>
              <a:gd name="connsiteY12" fmla="*/ 500301 h 2831613"/>
              <a:gd name="connsiteX13" fmla="*/ 3098748 w 14842808"/>
              <a:gd name="connsiteY13" fmla="*/ 387438 h 2831613"/>
              <a:gd name="connsiteX14" fmla="*/ 2886667 w 14842808"/>
              <a:gd name="connsiteY14" fmla="*/ 387438 h 2831613"/>
              <a:gd name="connsiteX15" fmla="*/ 2886667 w 14842808"/>
              <a:gd name="connsiteY15" fmla="*/ 1283661 h 2831613"/>
              <a:gd name="connsiteX16" fmla="*/ 3098748 w 14842808"/>
              <a:gd name="connsiteY16" fmla="*/ 1283661 h 2831613"/>
              <a:gd name="connsiteX17" fmla="*/ 3098748 w 14842808"/>
              <a:gd name="connsiteY17" fmla="*/ 704433 h 2831613"/>
              <a:gd name="connsiteX18" fmla="*/ 3276555 w 14842808"/>
              <a:gd name="connsiteY18" fmla="*/ 494645 h 2831613"/>
              <a:gd name="connsiteX19" fmla="*/ 3429367 w 14842808"/>
              <a:gd name="connsiteY19" fmla="*/ 670239 h 2831613"/>
              <a:gd name="connsiteX20" fmla="*/ 3429367 w 14842808"/>
              <a:gd name="connsiteY20" fmla="*/ 1283147 h 2831613"/>
              <a:gd name="connsiteX21" fmla="*/ 3641447 w 14842808"/>
              <a:gd name="connsiteY21" fmla="*/ 1283147 h 2831613"/>
              <a:gd name="connsiteX22" fmla="*/ 3641447 w 14842808"/>
              <a:gd name="connsiteY22" fmla="*/ 668697 h 2831613"/>
              <a:gd name="connsiteX23" fmla="*/ 3357471 w 14842808"/>
              <a:gd name="connsiteY23" fmla="*/ 369441 h 2831613"/>
              <a:gd name="connsiteX24" fmla="*/ 4122559 w 14842808"/>
              <a:gd name="connsiteY24" fmla="*/ 369441 h 2831613"/>
              <a:gd name="connsiteX25" fmla="*/ 3779312 w 14842808"/>
              <a:gd name="connsiteY25" fmla="*/ 627562 h 2831613"/>
              <a:gd name="connsiteX26" fmla="*/ 3996805 w 14842808"/>
              <a:gd name="connsiteY26" fmla="*/ 885683 h 2831613"/>
              <a:gd name="connsiteX27" fmla="*/ 4176416 w 14842808"/>
              <a:gd name="connsiteY27" fmla="*/ 930417 h 2831613"/>
              <a:gd name="connsiteX28" fmla="*/ 4314797 w 14842808"/>
              <a:gd name="connsiteY28" fmla="*/ 1063076 h 2831613"/>
              <a:gd name="connsiteX29" fmla="*/ 4136989 w 14842808"/>
              <a:gd name="connsiteY29" fmla="*/ 1206534 h 2831613"/>
              <a:gd name="connsiteX30" fmla="*/ 3932124 w 14842808"/>
              <a:gd name="connsiteY30" fmla="*/ 998546 h 2831613"/>
              <a:gd name="connsiteX31" fmla="*/ 3741690 w 14842808"/>
              <a:gd name="connsiteY31" fmla="*/ 1052278 h 2831613"/>
              <a:gd name="connsiteX32" fmla="*/ 4113539 w 14842808"/>
              <a:gd name="connsiteY32" fmla="*/ 1301401 h 2831613"/>
              <a:gd name="connsiteX33" fmla="*/ 4487193 w 14842808"/>
              <a:gd name="connsiteY33" fmla="*/ 1009344 h 2831613"/>
              <a:gd name="connsiteX34" fmla="*/ 4248313 w 14842808"/>
              <a:gd name="connsiteY34" fmla="*/ 740425 h 2831613"/>
              <a:gd name="connsiteX35" fmla="*/ 4075916 w 14842808"/>
              <a:gd name="connsiteY35" fmla="*/ 697491 h 2831613"/>
              <a:gd name="connsiteX36" fmla="*/ 3951966 w 14842808"/>
              <a:gd name="connsiteY36" fmla="*/ 579229 h 2831613"/>
              <a:gd name="connsiteX37" fmla="*/ 4104778 w 14842808"/>
              <a:gd name="connsiteY37" fmla="*/ 464566 h 2831613"/>
              <a:gd name="connsiteX38" fmla="*/ 4287997 w 14842808"/>
              <a:gd name="connsiteY38" fmla="*/ 636560 h 2831613"/>
              <a:gd name="connsiteX39" fmla="*/ 4467608 w 14842808"/>
              <a:gd name="connsiteY39" fmla="*/ 582828 h 2831613"/>
              <a:gd name="connsiteX40" fmla="*/ 4122559 w 14842808"/>
              <a:gd name="connsiteY40" fmla="*/ 369441 h 2831613"/>
              <a:gd name="connsiteX41" fmla="*/ 5013658 w 14842808"/>
              <a:gd name="connsiteY41" fmla="*/ 1202934 h 2831613"/>
              <a:gd name="connsiteX42" fmla="*/ 4797969 w 14842808"/>
              <a:gd name="connsiteY42" fmla="*/ 835550 h 2831613"/>
              <a:gd name="connsiteX43" fmla="*/ 5013658 w 14842808"/>
              <a:gd name="connsiteY43" fmla="*/ 468165 h 2831613"/>
              <a:gd name="connsiteX44" fmla="*/ 5229346 w 14842808"/>
              <a:gd name="connsiteY44" fmla="*/ 835550 h 2831613"/>
              <a:gd name="connsiteX45" fmla="*/ 5013658 w 14842808"/>
              <a:gd name="connsiteY45" fmla="*/ 1202934 h 2831613"/>
              <a:gd name="connsiteX46" fmla="*/ 5013658 w 14842808"/>
              <a:gd name="connsiteY46" fmla="*/ 369441 h 2831613"/>
              <a:gd name="connsiteX47" fmla="*/ 4575324 w 14842808"/>
              <a:gd name="connsiteY47" fmla="*/ 835550 h 2831613"/>
              <a:gd name="connsiteX48" fmla="*/ 5013658 w 14842808"/>
              <a:gd name="connsiteY48" fmla="*/ 1301658 h 2831613"/>
              <a:gd name="connsiteX49" fmla="*/ 5451992 w 14842808"/>
              <a:gd name="connsiteY49" fmla="*/ 835550 h 2831613"/>
              <a:gd name="connsiteX50" fmla="*/ 5013658 w 14842808"/>
              <a:gd name="connsiteY50" fmla="*/ 369441 h 2831613"/>
              <a:gd name="connsiteX51" fmla="*/ 6048292 w 14842808"/>
              <a:gd name="connsiteY51" fmla="*/ 369441 h 2831613"/>
              <a:gd name="connsiteX52" fmla="*/ 5800392 w 14842808"/>
              <a:gd name="connsiteY52" fmla="*/ 500301 h 2831613"/>
              <a:gd name="connsiteX53" fmla="*/ 5789569 w 14842808"/>
              <a:gd name="connsiteY53" fmla="*/ 500301 h 2831613"/>
              <a:gd name="connsiteX54" fmla="*/ 5789569 w 14842808"/>
              <a:gd name="connsiteY54" fmla="*/ 387438 h 2831613"/>
              <a:gd name="connsiteX55" fmla="*/ 5577488 w 14842808"/>
              <a:gd name="connsiteY55" fmla="*/ 387438 h 2831613"/>
              <a:gd name="connsiteX56" fmla="*/ 5577488 w 14842808"/>
              <a:gd name="connsiteY56" fmla="*/ 1283661 h 2831613"/>
              <a:gd name="connsiteX57" fmla="*/ 5789569 w 14842808"/>
              <a:gd name="connsiteY57" fmla="*/ 1283661 h 2831613"/>
              <a:gd name="connsiteX58" fmla="*/ 5789569 w 14842808"/>
              <a:gd name="connsiteY58" fmla="*/ 704433 h 2831613"/>
              <a:gd name="connsiteX59" fmla="*/ 5967376 w 14842808"/>
              <a:gd name="connsiteY59" fmla="*/ 494645 h 2831613"/>
              <a:gd name="connsiteX60" fmla="*/ 6120188 w 14842808"/>
              <a:gd name="connsiteY60" fmla="*/ 670239 h 2831613"/>
              <a:gd name="connsiteX61" fmla="*/ 6120188 w 14842808"/>
              <a:gd name="connsiteY61" fmla="*/ 1283147 h 2831613"/>
              <a:gd name="connsiteX62" fmla="*/ 6332269 w 14842808"/>
              <a:gd name="connsiteY62" fmla="*/ 1283147 h 2831613"/>
              <a:gd name="connsiteX63" fmla="*/ 6332269 w 14842808"/>
              <a:gd name="connsiteY63" fmla="*/ 668697 h 2831613"/>
              <a:gd name="connsiteX64" fmla="*/ 6048292 w 14842808"/>
              <a:gd name="connsiteY64" fmla="*/ 369441 h 2831613"/>
              <a:gd name="connsiteX65" fmla="*/ 9197289 w 14842808"/>
              <a:gd name="connsiteY65" fmla="*/ 1202934 h 2831613"/>
              <a:gd name="connsiteX66" fmla="*/ 8981601 w 14842808"/>
              <a:gd name="connsiteY66" fmla="*/ 835550 h 2831613"/>
              <a:gd name="connsiteX67" fmla="*/ 9197289 w 14842808"/>
              <a:gd name="connsiteY67" fmla="*/ 468165 h 2831613"/>
              <a:gd name="connsiteX68" fmla="*/ 9412978 w 14842808"/>
              <a:gd name="connsiteY68" fmla="*/ 835550 h 2831613"/>
              <a:gd name="connsiteX69" fmla="*/ 9197289 w 14842808"/>
              <a:gd name="connsiteY69" fmla="*/ 1202934 h 2831613"/>
              <a:gd name="connsiteX70" fmla="*/ 9197289 w 14842808"/>
              <a:gd name="connsiteY70" fmla="*/ 369441 h 2831613"/>
              <a:gd name="connsiteX71" fmla="*/ 8758955 w 14842808"/>
              <a:gd name="connsiteY71" fmla="*/ 835550 h 2831613"/>
              <a:gd name="connsiteX72" fmla="*/ 9197289 w 14842808"/>
              <a:gd name="connsiteY72" fmla="*/ 1301658 h 2831613"/>
              <a:gd name="connsiteX73" fmla="*/ 9635623 w 14842808"/>
              <a:gd name="connsiteY73" fmla="*/ 835550 h 2831613"/>
              <a:gd name="connsiteX74" fmla="*/ 9197289 w 14842808"/>
              <a:gd name="connsiteY74" fmla="*/ 369441 h 2831613"/>
              <a:gd name="connsiteX75" fmla="*/ 11157038 w 14842808"/>
              <a:gd name="connsiteY75" fmla="*/ 369441 h 2831613"/>
              <a:gd name="connsiteX76" fmla="*/ 10909138 w 14842808"/>
              <a:gd name="connsiteY76" fmla="*/ 500301 h 2831613"/>
              <a:gd name="connsiteX77" fmla="*/ 10898314 w 14842808"/>
              <a:gd name="connsiteY77" fmla="*/ 500301 h 2831613"/>
              <a:gd name="connsiteX78" fmla="*/ 10898314 w 14842808"/>
              <a:gd name="connsiteY78" fmla="*/ 387438 h 2831613"/>
              <a:gd name="connsiteX79" fmla="*/ 10686234 w 14842808"/>
              <a:gd name="connsiteY79" fmla="*/ 387438 h 2831613"/>
              <a:gd name="connsiteX80" fmla="*/ 10686234 w 14842808"/>
              <a:gd name="connsiteY80" fmla="*/ 1283661 h 2831613"/>
              <a:gd name="connsiteX81" fmla="*/ 10898314 w 14842808"/>
              <a:gd name="connsiteY81" fmla="*/ 1283661 h 2831613"/>
              <a:gd name="connsiteX82" fmla="*/ 10898314 w 14842808"/>
              <a:gd name="connsiteY82" fmla="*/ 704433 h 2831613"/>
              <a:gd name="connsiteX83" fmla="*/ 11076123 w 14842808"/>
              <a:gd name="connsiteY83" fmla="*/ 494645 h 2831613"/>
              <a:gd name="connsiteX84" fmla="*/ 11228934 w 14842808"/>
              <a:gd name="connsiteY84" fmla="*/ 670239 h 2831613"/>
              <a:gd name="connsiteX85" fmla="*/ 11228934 w 14842808"/>
              <a:gd name="connsiteY85" fmla="*/ 1283147 h 2831613"/>
              <a:gd name="connsiteX86" fmla="*/ 11441014 w 14842808"/>
              <a:gd name="connsiteY86" fmla="*/ 1283147 h 2831613"/>
              <a:gd name="connsiteX87" fmla="*/ 11441014 w 14842808"/>
              <a:gd name="connsiteY87" fmla="*/ 668697 h 2831613"/>
              <a:gd name="connsiteX88" fmla="*/ 11157038 w 14842808"/>
              <a:gd name="connsiteY88" fmla="*/ 369441 h 2831613"/>
              <a:gd name="connsiteX89" fmla="*/ 11922383 w 14842808"/>
              <a:gd name="connsiteY89" fmla="*/ 369441 h 2831613"/>
              <a:gd name="connsiteX90" fmla="*/ 11579137 w 14842808"/>
              <a:gd name="connsiteY90" fmla="*/ 627562 h 2831613"/>
              <a:gd name="connsiteX91" fmla="*/ 11796630 w 14842808"/>
              <a:gd name="connsiteY91" fmla="*/ 885683 h 2831613"/>
              <a:gd name="connsiteX92" fmla="*/ 11976241 w 14842808"/>
              <a:gd name="connsiteY92" fmla="*/ 930417 h 2831613"/>
              <a:gd name="connsiteX93" fmla="*/ 12114621 w 14842808"/>
              <a:gd name="connsiteY93" fmla="*/ 1063076 h 2831613"/>
              <a:gd name="connsiteX94" fmla="*/ 11936814 w 14842808"/>
              <a:gd name="connsiteY94" fmla="*/ 1206534 h 2831613"/>
              <a:gd name="connsiteX95" fmla="*/ 11731949 w 14842808"/>
              <a:gd name="connsiteY95" fmla="*/ 998546 h 2831613"/>
              <a:gd name="connsiteX96" fmla="*/ 11541514 w 14842808"/>
              <a:gd name="connsiteY96" fmla="*/ 1052278 h 2831613"/>
              <a:gd name="connsiteX97" fmla="*/ 11913364 w 14842808"/>
              <a:gd name="connsiteY97" fmla="*/ 1301401 h 2831613"/>
              <a:gd name="connsiteX98" fmla="*/ 12287018 w 14842808"/>
              <a:gd name="connsiteY98" fmla="*/ 1009344 h 2831613"/>
              <a:gd name="connsiteX99" fmla="*/ 12048137 w 14842808"/>
              <a:gd name="connsiteY99" fmla="*/ 740425 h 2831613"/>
              <a:gd name="connsiteX100" fmla="*/ 11875741 w 14842808"/>
              <a:gd name="connsiteY100" fmla="*/ 697491 h 2831613"/>
              <a:gd name="connsiteX101" fmla="*/ 11751791 w 14842808"/>
              <a:gd name="connsiteY101" fmla="*/ 579229 h 2831613"/>
              <a:gd name="connsiteX102" fmla="*/ 11904603 w 14842808"/>
              <a:gd name="connsiteY102" fmla="*/ 464566 h 2831613"/>
              <a:gd name="connsiteX103" fmla="*/ 12087821 w 14842808"/>
              <a:gd name="connsiteY103" fmla="*/ 636560 h 2831613"/>
              <a:gd name="connsiteX104" fmla="*/ 12267433 w 14842808"/>
              <a:gd name="connsiteY104" fmla="*/ 582828 h 2831613"/>
              <a:gd name="connsiteX105" fmla="*/ 11922383 w 14842808"/>
              <a:gd name="connsiteY105" fmla="*/ 369441 h 2831613"/>
              <a:gd name="connsiteX106" fmla="*/ 12813224 w 14842808"/>
              <a:gd name="connsiteY106" fmla="*/ 1202934 h 2831613"/>
              <a:gd name="connsiteX107" fmla="*/ 12597536 w 14842808"/>
              <a:gd name="connsiteY107" fmla="*/ 835550 h 2831613"/>
              <a:gd name="connsiteX108" fmla="*/ 12813224 w 14842808"/>
              <a:gd name="connsiteY108" fmla="*/ 468165 h 2831613"/>
              <a:gd name="connsiteX109" fmla="*/ 13028913 w 14842808"/>
              <a:gd name="connsiteY109" fmla="*/ 835550 h 2831613"/>
              <a:gd name="connsiteX110" fmla="*/ 12813224 w 14842808"/>
              <a:gd name="connsiteY110" fmla="*/ 1202934 h 2831613"/>
              <a:gd name="connsiteX111" fmla="*/ 12813224 w 14842808"/>
              <a:gd name="connsiteY111" fmla="*/ 369441 h 2831613"/>
              <a:gd name="connsiteX112" fmla="*/ 12374891 w 14842808"/>
              <a:gd name="connsiteY112" fmla="*/ 835550 h 2831613"/>
              <a:gd name="connsiteX113" fmla="*/ 12813224 w 14842808"/>
              <a:gd name="connsiteY113" fmla="*/ 1301658 h 2831613"/>
              <a:gd name="connsiteX114" fmla="*/ 13251560 w 14842808"/>
              <a:gd name="connsiteY114" fmla="*/ 835550 h 2831613"/>
              <a:gd name="connsiteX115" fmla="*/ 12813224 w 14842808"/>
              <a:gd name="connsiteY115" fmla="*/ 369441 h 2831613"/>
              <a:gd name="connsiteX116" fmla="*/ 13847858 w 14842808"/>
              <a:gd name="connsiteY116" fmla="*/ 369441 h 2831613"/>
              <a:gd name="connsiteX117" fmla="*/ 13599958 w 14842808"/>
              <a:gd name="connsiteY117" fmla="*/ 500301 h 2831613"/>
              <a:gd name="connsiteX118" fmla="*/ 13589136 w 14842808"/>
              <a:gd name="connsiteY118" fmla="*/ 500301 h 2831613"/>
              <a:gd name="connsiteX119" fmla="*/ 13589136 w 14842808"/>
              <a:gd name="connsiteY119" fmla="*/ 387438 h 2831613"/>
              <a:gd name="connsiteX120" fmla="*/ 13377056 w 14842808"/>
              <a:gd name="connsiteY120" fmla="*/ 387438 h 2831613"/>
              <a:gd name="connsiteX121" fmla="*/ 13377056 w 14842808"/>
              <a:gd name="connsiteY121" fmla="*/ 1283661 h 2831613"/>
              <a:gd name="connsiteX122" fmla="*/ 13589136 w 14842808"/>
              <a:gd name="connsiteY122" fmla="*/ 1283661 h 2831613"/>
              <a:gd name="connsiteX123" fmla="*/ 13589136 w 14842808"/>
              <a:gd name="connsiteY123" fmla="*/ 704433 h 2831613"/>
              <a:gd name="connsiteX124" fmla="*/ 13766944 w 14842808"/>
              <a:gd name="connsiteY124" fmla="*/ 494645 h 2831613"/>
              <a:gd name="connsiteX125" fmla="*/ 13919755 w 14842808"/>
              <a:gd name="connsiteY125" fmla="*/ 670239 h 2831613"/>
              <a:gd name="connsiteX126" fmla="*/ 13919755 w 14842808"/>
              <a:gd name="connsiteY126" fmla="*/ 1283147 h 2831613"/>
              <a:gd name="connsiteX127" fmla="*/ 14131835 w 14842808"/>
              <a:gd name="connsiteY127" fmla="*/ 1283147 h 2831613"/>
              <a:gd name="connsiteX128" fmla="*/ 14131835 w 14842808"/>
              <a:gd name="connsiteY128" fmla="*/ 668697 h 2831613"/>
              <a:gd name="connsiteX129" fmla="*/ 13847858 w 14842808"/>
              <a:gd name="connsiteY129" fmla="*/ 369441 h 2831613"/>
              <a:gd name="connsiteX130" fmla="*/ 833634 w 14842808"/>
              <a:gd name="connsiteY130" fmla="*/ 28794 h 2831613"/>
              <a:gd name="connsiteX131" fmla="*/ 610730 w 14842808"/>
              <a:gd name="connsiteY131" fmla="*/ 28794 h 2831613"/>
              <a:gd name="connsiteX132" fmla="*/ 610730 w 14842808"/>
              <a:gd name="connsiteY132" fmla="*/ 955355 h 2831613"/>
              <a:gd name="connsiteX133" fmla="*/ 416688 w 14842808"/>
              <a:gd name="connsiteY133" fmla="*/ 1195479 h 2831613"/>
              <a:gd name="connsiteX134" fmla="*/ 222646 w 14842808"/>
              <a:gd name="connsiteY134" fmla="*/ 937358 h 2831613"/>
              <a:gd name="connsiteX135" fmla="*/ 222646 w 14842808"/>
              <a:gd name="connsiteY135" fmla="*/ 765363 h 2831613"/>
              <a:gd name="connsiteX136" fmla="*/ 0 w 14842808"/>
              <a:gd name="connsiteY136" fmla="*/ 821152 h 2831613"/>
              <a:gd name="connsiteX137" fmla="*/ 0 w 14842808"/>
              <a:gd name="connsiteY137" fmla="*/ 898280 h 2831613"/>
              <a:gd name="connsiteX138" fmla="*/ 416946 w 14842808"/>
              <a:gd name="connsiteY138" fmla="*/ 1312456 h 2831613"/>
              <a:gd name="connsiteX139" fmla="*/ 833634 w 14842808"/>
              <a:gd name="connsiteY139" fmla="*/ 898280 h 2831613"/>
              <a:gd name="connsiteX140" fmla="*/ 833634 w 14842808"/>
              <a:gd name="connsiteY140" fmla="*/ 28794 h 2831613"/>
              <a:gd name="connsiteX141" fmla="*/ 2173633 w 14842808"/>
              <a:gd name="connsiteY141" fmla="*/ 28794 h 2831613"/>
              <a:gd name="connsiteX142" fmla="*/ 1961552 w 14842808"/>
              <a:gd name="connsiteY142" fmla="*/ 28794 h 2831613"/>
              <a:gd name="connsiteX143" fmla="*/ 1961552 w 14842808"/>
              <a:gd name="connsiteY143" fmla="*/ 1283404 h 2831613"/>
              <a:gd name="connsiteX144" fmla="*/ 2173633 w 14842808"/>
              <a:gd name="connsiteY144" fmla="*/ 1283404 h 2831613"/>
              <a:gd name="connsiteX145" fmla="*/ 2173633 w 14842808"/>
              <a:gd name="connsiteY145" fmla="*/ 704433 h 2831613"/>
              <a:gd name="connsiteX146" fmla="*/ 2351441 w 14842808"/>
              <a:gd name="connsiteY146" fmla="*/ 494645 h 2831613"/>
              <a:gd name="connsiteX147" fmla="*/ 2504252 w 14842808"/>
              <a:gd name="connsiteY147" fmla="*/ 670239 h 2831613"/>
              <a:gd name="connsiteX148" fmla="*/ 2504252 w 14842808"/>
              <a:gd name="connsiteY148" fmla="*/ 1283147 h 2831613"/>
              <a:gd name="connsiteX149" fmla="*/ 2716075 w 14842808"/>
              <a:gd name="connsiteY149" fmla="*/ 1283147 h 2831613"/>
              <a:gd name="connsiteX150" fmla="*/ 2716075 w 14842808"/>
              <a:gd name="connsiteY150" fmla="*/ 668697 h 2831613"/>
              <a:gd name="connsiteX151" fmla="*/ 2432098 w 14842808"/>
              <a:gd name="connsiteY151" fmla="*/ 369441 h 2831613"/>
              <a:gd name="connsiteX152" fmla="*/ 2184198 w 14842808"/>
              <a:gd name="connsiteY152" fmla="*/ 500301 h 2831613"/>
              <a:gd name="connsiteX153" fmla="*/ 2173375 w 14842808"/>
              <a:gd name="connsiteY153" fmla="*/ 500301 h 2831613"/>
              <a:gd name="connsiteX154" fmla="*/ 2173375 w 14842808"/>
              <a:gd name="connsiteY154" fmla="*/ 28794 h 2831613"/>
              <a:gd name="connsiteX155" fmla="*/ 8633201 w 14842808"/>
              <a:gd name="connsiteY155" fmla="*/ 28794 h 2831613"/>
              <a:gd name="connsiteX156" fmla="*/ 8410555 w 14842808"/>
              <a:gd name="connsiteY156" fmla="*/ 28794 h 2831613"/>
              <a:gd name="connsiteX157" fmla="*/ 8410555 w 14842808"/>
              <a:gd name="connsiteY157" fmla="*/ 955355 h 2831613"/>
              <a:gd name="connsiteX158" fmla="*/ 8216513 w 14842808"/>
              <a:gd name="connsiteY158" fmla="*/ 1195479 h 2831613"/>
              <a:gd name="connsiteX159" fmla="*/ 8022471 w 14842808"/>
              <a:gd name="connsiteY159" fmla="*/ 937358 h 2831613"/>
              <a:gd name="connsiteX160" fmla="*/ 8022471 w 14842808"/>
              <a:gd name="connsiteY160" fmla="*/ 765363 h 2831613"/>
              <a:gd name="connsiteX161" fmla="*/ 7799825 w 14842808"/>
              <a:gd name="connsiteY161" fmla="*/ 820895 h 2831613"/>
              <a:gd name="connsiteX162" fmla="*/ 7799825 w 14842808"/>
              <a:gd name="connsiteY162" fmla="*/ 898023 h 2831613"/>
              <a:gd name="connsiteX163" fmla="*/ 8216771 w 14842808"/>
              <a:gd name="connsiteY163" fmla="*/ 1312199 h 2831613"/>
              <a:gd name="connsiteX164" fmla="*/ 8633459 w 14842808"/>
              <a:gd name="connsiteY164" fmla="*/ 898023 h 2831613"/>
              <a:gd name="connsiteX165" fmla="*/ 8633459 w 14842808"/>
              <a:gd name="connsiteY165" fmla="*/ 28794 h 2831613"/>
              <a:gd name="connsiteX166" fmla="*/ 9973200 w 14842808"/>
              <a:gd name="connsiteY166" fmla="*/ 28794 h 2831613"/>
              <a:gd name="connsiteX167" fmla="*/ 9761120 w 14842808"/>
              <a:gd name="connsiteY167" fmla="*/ 28794 h 2831613"/>
              <a:gd name="connsiteX168" fmla="*/ 9761120 w 14842808"/>
              <a:gd name="connsiteY168" fmla="*/ 1283404 h 2831613"/>
              <a:gd name="connsiteX169" fmla="*/ 9973200 w 14842808"/>
              <a:gd name="connsiteY169" fmla="*/ 1283404 h 2831613"/>
              <a:gd name="connsiteX170" fmla="*/ 9973200 w 14842808"/>
              <a:gd name="connsiteY170" fmla="*/ 704433 h 2831613"/>
              <a:gd name="connsiteX171" fmla="*/ 10151007 w 14842808"/>
              <a:gd name="connsiteY171" fmla="*/ 494645 h 2831613"/>
              <a:gd name="connsiteX172" fmla="*/ 10303819 w 14842808"/>
              <a:gd name="connsiteY172" fmla="*/ 670239 h 2831613"/>
              <a:gd name="connsiteX173" fmla="*/ 10303819 w 14842808"/>
              <a:gd name="connsiteY173" fmla="*/ 1283147 h 2831613"/>
              <a:gd name="connsiteX174" fmla="*/ 10515899 w 14842808"/>
              <a:gd name="connsiteY174" fmla="*/ 1283147 h 2831613"/>
              <a:gd name="connsiteX175" fmla="*/ 10515899 w 14842808"/>
              <a:gd name="connsiteY175" fmla="*/ 668697 h 2831613"/>
              <a:gd name="connsiteX176" fmla="*/ 10231923 w 14842808"/>
              <a:gd name="connsiteY176" fmla="*/ 369441 h 2831613"/>
              <a:gd name="connsiteX177" fmla="*/ 9984023 w 14842808"/>
              <a:gd name="connsiteY177" fmla="*/ 500301 h 2831613"/>
              <a:gd name="connsiteX178" fmla="*/ 9973200 w 14842808"/>
              <a:gd name="connsiteY178" fmla="*/ 500301 h 2831613"/>
              <a:gd name="connsiteX179" fmla="*/ 9973200 w 14842808"/>
              <a:gd name="connsiteY179" fmla="*/ 28794 h 2831613"/>
              <a:gd name="connsiteX180" fmla="*/ 7030872 w 14842808"/>
              <a:gd name="connsiteY180" fmla="*/ 1181339 h 2831613"/>
              <a:gd name="connsiteX181" fmla="*/ 6752307 w 14842808"/>
              <a:gd name="connsiteY181" fmla="*/ 892624 h 2831613"/>
              <a:gd name="connsiteX182" fmla="*/ 6861826 w 14842808"/>
              <a:gd name="connsiteY182" fmla="*/ 665097 h 2831613"/>
              <a:gd name="connsiteX183" fmla="*/ 7267949 w 14842808"/>
              <a:gd name="connsiteY183" fmla="*/ 1107810 h 2831613"/>
              <a:gd name="connsiteX184" fmla="*/ 7030872 w 14842808"/>
              <a:gd name="connsiteY184" fmla="*/ 1181339 h 2831613"/>
              <a:gd name="connsiteX185" fmla="*/ 7426171 w 14842808"/>
              <a:gd name="connsiteY185" fmla="*/ 960754 h 2831613"/>
              <a:gd name="connsiteX186" fmla="*/ 7074164 w 14842808"/>
              <a:gd name="connsiteY186" fmla="*/ 573573 h 2831613"/>
              <a:gd name="connsiteX187" fmla="*/ 7248364 w 14842808"/>
              <a:gd name="connsiteY187" fmla="*/ 539637 h 2831613"/>
              <a:gd name="connsiteX188" fmla="*/ 7483637 w 14842808"/>
              <a:gd name="connsiteY188" fmla="*/ 768963 h 2831613"/>
              <a:gd name="connsiteX189" fmla="*/ 7426171 w 14842808"/>
              <a:gd name="connsiteY189" fmla="*/ 960754 h 2831613"/>
              <a:gd name="connsiteX190" fmla="*/ 7025461 w 14842808"/>
              <a:gd name="connsiteY190" fmla="*/ 521640 h 2831613"/>
              <a:gd name="connsiteX191" fmla="*/ 6948153 w 14842808"/>
              <a:gd name="connsiteY191" fmla="*/ 435514 h 2831613"/>
              <a:gd name="connsiteX192" fmla="*/ 6860022 w 14842808"/>
              <a:gd name="connsiteY192" fmla="*/ 258121 h 2831613"/>
              <a:gd name="connsiteX193" fmla="*/ 7030614 w 14842808"/>
              <a:gd name="connsiteY193" fmla="*/ 95124 h 2831613"/>
              <a:gd name="connsiteX194" fmla="*/ 7199403 w 14842808"/>
              <a:gd name="connsiteY194" fmla="*/ 267119 h 2831613"/>
              <a:gd name="connsiteX195" fmla="*/ 7025461 w 14842808"/>
              <a:gd name="connsiteY195" fmla="*/ 521640 h 2831613"/>
              <a:gd name="connsiteX196" fmla="*/ 7036283 w 14842808"/>
              <a:gd name="connsiteY196" fmla="*/ 0 h 2831613"/>
              <a:gd name="connsiteX197" fmla="*/ 6666238 w 14842808"/>
              <a:gd name="connsiteY197" fmla="*/ 310053 h 2831613"/>
              <a:gd name="connsiteX198" fmla="*/ 6810030 w 14842808"/>
              <a:gd name="connsiteY198" fmla="*/ 609308 h 2831613"/>
              <a:gd name="connsiteX199" fmla="*/ 6811834 w 14842808"/>
              <a:gd name="connsiteY199" fmla="*/ 612908 h 2831613"/>
              <a:gd name="connsiteX200" fmla="*/ 6554914 w 14842808"/>
              <a:gd name="connsiteY200" fmla="*/ 973094 h 2831613"/>
              <a:gd name="connsiteX201" fmla="*/ 6915941 w 14842808"/>
              <a:gd name="connsiteY201" fmla="*/ 1311941 h 2831613"/>
              <a:gd name="connsiteX202" fmla="*/ 7322064 w 14842808"/>
              <a:gd name="connsiteY202" fmla="*/ 1166684 h 2831613"/>
              <a:gd name="connsiteX203" fmla="*/ 7429780 w 14842808"/>
              <a:gd name="connsiteY203" fmla="*/ 1283147 h 2831613"/>
              <a:gd name="connsiteX204" fmla="*/ 7711952 w 14842808"/>
              <a:gd name="connsiteY204" fmla="*/ 1283147 h 2831613"/>
              <a:gd name="connsiteX205" fmla="*/ 7711952 w 14842808"/>
              <a:gd name="connsiteY205" fmla="*/ 1274406 h 2831613"/>
              <a:gd name="connsiteX206" fmla="*/ 7482091 w 14842808"/>
              <a:gd name="connsiteY206" fmla="*/ 1021684 h 2831613"/>
              <a:gd name="connsiteX207" fmla="*/ 7634902 w 14842808"/>
              <a:gd name="connsiteY207" fmla="*/ 672039 h 2831613"/>
              <a:gd name="connsiteX208" fmla="*/ 7399629 w 14842808"/>
              <a:gd name="connsiteY208" fmla="*/ 444512 h 2831613"/>
              <a:gd name="connsiteX209" fmla="*/ 7183941 w 14842808"/>
              <a:gd name="connsiteY209" fmla="*/ 487447 h 2831613"/>
              <a:gd name="connsiteX210" fmla="*/ 7180333 w 14842808"/>
              <a:gd name="connsiteY210" fmla="*/ 480248 h 2831613"/>
              <a:gd name="connsiteX211" fmla="*/ 7374375 w 14842808"/>
              <a:gd name="connsiteY211" fmla="*/ 243723 h 2831613"/>
              <a:gd name="connsiteX212" fmla="*/ 7036283 w 14842808"/>
              <a:gd name="connsiteY212" fmla="*/ 0 h 2831613"/>
              <a:gd name="connsiteX213" fmla="*/ 3908932 w 14842808"/>
              <a:gd name="connsiteY213" fmla="*/ 1917394 h 2831613"/>
              <a:gd name="connsiteX214" fmla="*/ 3756120 w 14842808"/>
              <a:gd name="connsiteY214" fmla="*/ 1917394 h 2831613"/>
              <a:gd name="connsiteX215" fmla="*/ 3526259 w 14842808"/>
              <a:gd name="connsiteY215" fmla="*/ 2641622 h 2831613"/>
              <a:gd name="connsiteX216" fmla="*/ 3294594 w 14842808"/>
              <a:gd name="connsiteY216" fmla="*/ 1917394 h 2831613"/>
              <a:gd name="connsiteX217" fmla="*/ 3136371 w 14842808"/>
              <a:gd name="connsiteY217" fmla="*/ 1917394 h 2831613"/>
              <a:gd name="connsiteX218" fmla="*/ 3429109 w 14842808"/>
              <a:gd name="connsiteY218" fmla="*/ 2813617 h 2831613"/>
              <a:gd name="connsiteX219" fmla="*/ 3615936 w 14842808"/>
              <a:gd name="connsiteY219" fmla="*/ 2813617 h 2831613"/>
              <a:gd name="connsiteX220" fmla="*/ 3908932 w 14842808"/>
              <a:gd name="connsiteY220" fmla="*/ 1917394 h 2831613"/>
              <a:gd name="connsiteX221" fmla="*/ 5785961 w 14842808"/>
              <a:gd name="connsiteY221" fmla="*/ 1917394 h 2831613"/>
              <a:gd name="connsiteX222" fmla="*/ 5636757 w 14842808"/>
              <a:gd name="connsiteY222" fmla="*/ 1917394 h 2831613"/>
              <a:gd name="connsiteX223" fmla="*/ 5636757 w 14842808"/>
              <a:gd name="connsiteY223" fmla="*/ 2813617 h 2831613"/>
              <a:gd name="connsiteX224" fmla="*/ 5785961 w 14842808"/>
              <a:gd name="connsiteY224" fmla="*/ 2813617 h 2831613"/>
              <a:gd name="connsiteX225" fmla="*/ 5785961 w 14842808"/>
              <a:gd name="connsiteY225" fmla="*/ 1917394 h 2831613"/>
              <a:gd name="connsiteX226" fmla="*/ 6702056 w 14842808"/>
              <a:gd name="connsiteY226" fmla="*/ 1917394 h 2831613"/>
              <a:gd name="connsiteX227" fmla="*/ 6549245 w 14842808"/>
              <a:gd name="connsiteY227" fmla="*/ 1917394 h 2831613"/>
              <a:gd name="connsiteX228" fmla="*/ 6319384 w 14842808"/>
              <a:gd name="connsiteY228" fmla="*/ 2641622 h 2831613"/>
              <a:gd name="connsiteX229" fmla="*/ 6087719 w 14842808"/>
              <a:gd name="connsiteY229" fmla="*/ 1917394 h 2831613"/>
              <a:gd name="connsiteX230" fmla="*/ 5929754 w 14842808"/>
              <a:gd name="connsiteY230" fmla="*/ 1917394 h 2831613"/>
              <a:gd name="connsiteX231" fmla="*/ 6222492 w 14842808"/>
              <a:gd name="connsiteY231" fmla="*/ 2813617 h 2831613"/>
              <a:gd name="connsiteX232" fmla="*/ 6409319 w 14842808"/>
              <a:gd name="connsiteY232" fmla="*/ 2813617 h 2831613"/>
              <a:gd name="connsiteX233" fmla="*/ 6702056 w 14842808"/>
              <a:gd name="connsiteY233" fmla="*/ 1917394 h 2831613"/>
              <a:gd name="connsiteX234" fmla="*/ 11697676 w 14842808"/>
              <a:gd name="connsiteY234" fmla="*/ 1917394 h 2831613"/>
              <a:gd name="connsiteX235" fmla="*/ 11548472 w 14842808"/>
              <a:gd name="connsiteY235" fmla="*/ 1917394 h 2831613"/>
              <a:gd name="connsiteX236" fmla="*/ 11548472 w 14842808"/>
              <a:gd name="connsiteY236" fmla="*/ 2813617 h 2831613"/>
              <a:gd name="connsiteX237" fmla="*/ 11697676 w 14842808"/>
              <a:gd name="connsiteY237" fmla="*/ 2813617 h 2831613"/>
              <a:gd name="connsiteX238" fmla="*/ 11697676 w 14842808"/>
              <a:gd name="connsiteY238" fmla="*/ 1917394 h 2831613"/>
              <a:gd name="connsiteX239" fmla="*/ 12980209 w 14842808"/>
              <a:gd name="connsiteY239" fmla="*/ 1917394 h 2831613"/>
              <a:gd name="connsiteX240" fmla="*/ 12831005 w 14842808"/>
              <a:gd name="connsiteY240" fmla="*/ 1917394 h 2831613"/>
              <a:gd name="connsiteX241" fmla="*/ 12831005 w 14842808"/>
              <a:gd name="connsiteY241" fmla="*/ 2813617 h 2831613"/>
              <a:gd name="connsiteX242" fmla="*/ 12980209 w 14842808"/>
              <a:gd name="connsiteY242" fmla="*/ 2813617 h 2831613"/>
              <a:gd name="connsiteX243" fmla="*/ 12980209 w 14842808"/>
              <a:gd name="connsiteY243" fmla="*/ 1917394 h 2831613"/>
              <a:gd name="connsiteX244" fmla="*/ 853219 w 14842808"/>
              <a:gd name="connsiteY244" fmla="*/ 1899397 h 2831613"/>
              <a:gd name="connsiteX245" fmla="*/ 601711 w 14842808"/>
              <a:gd name="connsiteY245" fmla="*/ 2055452 h 2831613"/>
              <a:gd name="connsiteX246" fmla="*/ 601711 w 14842808"/>
              <a:gd name="connsiteY246" fmla="*/ 1917394 h 2831613"/>
              <a:gd name="connsiteX247" fmla="*/ 452507 w 14842808"/>
              <a:gd name="connsiteY247" fmla="*/ 1917394 h 2831613"/>
              <a:gd name="connsiteX248" fmla="*/ 452507 w 14842808"/>
              <a:gd name="connsiteY248" fmla="*/ 2813617 h 2831613"/>
              <a:gd name="connsiteX249" fmla="*/ 601711 w 14842808"/>
              <a:gd name="connsiteY249" fmla="*/ 2813617 h 2831613"/>
              <a:gd name="connsiteX250" fmla="*/ 601711 w 14842808"/>
              <a:gd name="connsiteY250" fmla="*/ 2223847 h 2831613"/>
              <a:gd name="connsiteX251" fmla="*/ 797557 w 14842808"/>
              <a:gd name="connsiteY251" fmla="*/ 2014060 h 2831613"/>
              <a:gd name="connsiteX252" fmla="*/ 991599 w 14842808"/>
              <a:gd name="connsiteY252" fmla="*/ 2223847 h 2831613"/>
              <a:gd name="connsiteX253" fmla="*/ 991599 w 14842808"/>
              <a:gd name="connsiteY253" fmla="*/ 2813617 h 2831613"/>
              <a:gd name="connsiteX254" fmla="*/ 1140803 w 14842808"/>
              <a:gd name="connsiteY254" fmla="*/ 2813617 h 2831613"/>
              <a:gd name="connsiteX255" fmla="*/ 1140803 w 14842808"/>
              <a:gd name="connsiteY255" fmla="*/ 2193511 h 2831613"/>
              <a:gd name="connsiteX256" fmla="*/ 853219 w 14842808"/>
              <a:gd name="connsiteY256" fmla="*/ 1899397 h 2831613"/>
              <a:gd name="connsiteX257" fmla="*/ 1756945 w 14842808"/>
              <a:gd name="connsiteY257" fmla="*/ 1899397 h 2831613"/>
              <a:gd name="connsiteX258" fmla="*/ 1505437 w 14842808"/>
              <a:gd name="connsiteY258" fmla="*/ 2055452 h 2831613"/>
              <a:gd name="connsiteX259" fmla="*/ 1505437 w 14842808"/>
              <a:gd name="connsiteY259" fmla="*/ 1917394 h 2831613"/>
              <a:gd name="connsiteX260" fmla="*/ 1356234 w 14842808"/>
              <a:gd name="connsiteY260" fmla="*/ 1917394 h 2831613"/>
              <a:gd name="connsiteX261" fmla="*/ 1356234 w 14842808"/>
              <a:gd name="connsiteY261" fmla="*/ 2813617 h 2831613"/>
              <a:gd name="connsiteX262" fmla="*/ 1505437 w 14842808"/>
              <a:gd name="connsiteY262" fmla="*/ 2813617 h 2831613"/>
              <a:gd name="connsiteX263" fmla="*/ 1505437 w 14842808"/>
              <a:gd name="connsiteY263" fmla="*/ 2223847 h 2831613"/>
              <a:gd name="connsiteX264" fmla="*/ 1701283 w 14842808"/>
              <a:gd name="connsiteY264" fmla="*/ 2014060 h 2831613"/>
              <a:gd name="connsiteX265" fmla="*/ 1895326 w 14842808"/>
              <a:gd name="connsiteY265" fmla="*/ 2223847 h 2831613"/>
              <a:gd name="connsiteX266" fmla="*/ 1895326 w 14842808"/>
              <a:gd name="connsiteY266" fmla="*/ 2813617 h 2831613"/>
              <a:gd name="connsiteX267" fmla="*/ 2044529 w 14842808"/>
              <a:gd name="connsiteY267" fmla="*/ 2813617 h 2831613"/>
              <a:gd name="connsiteX268" fmla="*/ 2044529 w 14842808"/>
              <a:gd name="connsiteY268" fmla="*/ 2193511 h 2831613"/>
              <a:gd name="connsiteX269" fmla="*/ 1756945 w 14842808"/>
              <a:gd name="connsiteY269" fmla="*/ 1899397 h 2831613"/>
              <a:gd name="connsiteX270" fmla="*/ 2644179 w 14842808"/>
              <a:gd name="connsiteY270" fmla="*/ 2704353 h 2831613"/>
              <a:gd name="connsiteX271" fmla="*/ 2389064 w 14842808"/>
              <a:gd name="connsiteY271" fmla="*/ 2365505 h 2831613"/>
              <a:gd name="connsiteX272" fmla="*/ 2644179 w 14842808"/>
              <a:gd name="connsiteY272" fmla="*/ 2026658 h 2831613"/>
              <a:gd name="connsiteX273" fmla="*/ 2899294 w 14842808"/>
              <a:gd name="connsiteY273" fmla="*/ 2365505 h 2831613"/>
              <a:gd name="connsiteX274" fmla="*/ 2644179 w 14842808"/>
              <a:gd name="connsiteY274" fmla="*/ 2704353 h 2831613"/>
              <a:gd name="connsiteX275" fmla="*/ 2651394 w 14842808"/>
              <a:gd name="connsiteY275" fmla="*/ 1899397 h 2831613"/>
              <a:gd name="connsiteX276" fmla="*/ 2232902 w 14842808"/>
              <a:gd name="connsiteY276" fmla="*/ 2376303 h 2831613"/>
              <a:gd name="connsiteX277" fmla="*/ 2637221 w 14842808"/>
              <a:gd name="connsiteY277" fmla="*/ 2831613 h 2831613"/>
              <a:gd name="connsiteX278" fmla="*/ 3055971 w 14842808"/>
              <a:gd name="connsiteY278" fmla="*/ 2354707 h 2831613"/>
              <a:gd name="connsiteX279" fmla="*/ 2651394 w 14842808"/>
              <a:gd name="connsiteY279" fmla="*/ 1899397 h 2831613"/>
              <a:gd name="connsiteX280" fmla="*/ 4365047 w 14842808"/>
              <a:gd name="connsiteY280" fmla="*/ 2723892 h 2831613"/>
              <a:gd name="connsiteX281" fmla="*/ 4192651 w 14842808"/>
              <a:gd name="connsiteY281" fmla="*/ 2566294 h 2831613"/>
              <a:gd name="connsiteX282" fmla="*/ 4343659 w 14842808"/>
              <a:gd name="connsiteY282" fmla="*/ 2415638 h 2831613"/>
              <a:gd name="connsiteX283" fmla="*/ 4453178 w 14842808"/>
              <a:gd name="connsiteY283" fmla="*/ 2388644 h 2831613"/>
              <a:gd name="connsiteX284" fmla="*/ 4573520 w 14842808"/>
              <a:gd name="connsiteY284" fmla="*/ 2349309 h 2831613"/>
              <a:gd name="connsiteX285" fmla="*/ 4573520 w 14842808"/>
              <a:gd name="connsiteY285" fmla="*/ 2523103 h 2831613"/>
              <a:gd name="connsiteX286" fmla="*/ 4365047 w 14842808"/>
              <a:gd name="connsiteY286" fmla="*/ 2723892 h 2831613"/>
              <a:gd name="connsiteX287" fmla="*/ 4411947 w 14842808"/>
              <a:gd name="connsiteY287" fmla="*/ 1899397 h 2831613"/>
              <a:gd name="connsiteX288" fmla="*/ 4049116 w 14842808"/>
              <a:gd name="connsiteY288" fmla="*/ 2186312 h 2831613"/>
              <a:gd name="connsiteX289" fmla="*/ 4187497 w 14842808"/>
              <a:gd name="connsiteY289" fmla="*/ 2215106 h 2831613"/>
              <a:gd name="connsiteX290" fmla="*/ 4401381 w 14842808"/>
              <a:gd name="connsiteY290" fmla="*/ 2014317 h 2831613"/>
              <a:gd name="connsiteX291" fmla="*/ 4573777 w 14842808"/>
              <a:gd name="connsiteY291" fmla="*/ 2180913 h 2831613"/>
              <a:gd name="connsiteX292" fmla="*/ 4573777 w 14842808"/>
              <a:gd name="connsiteY292" fmla="*/ 2186312 h 2831613"/>
              <a:gd name="connsiteX293" fmla="*/ 4521724 w 14842808"/>
              <a:gd name="connsiteY293" fmla="*/ 2258041 h 2831613"/>
              <a:gd name="connsiteX294" fmla="*/ 4263001 w 14842808"/>
              <a:gd name="connsiteY294" fmla="*/ 2322571 h 2831613"/>
              <a:gd name="connsiteX295" fmla="*/ 4043705 w 14842808"/>
              <a:gd name="connsiteY295" fmla="*/ 2577092 h 2831613"/>
              <a:gd name="connsiteX296" fmla="*/ 4324074 w 14842808"/>
              <a:gd name="connsiteY296" fmla="*/ 2831613 h 2831613"/>
              <a:gd name="connsiteX297" fmla="*/ 4573777 w 14842808"/>
              <a:gd name="connsiteY297" fmla="*/ 2677358 h 2831613"/>
              <a:gd name="connsiteX298" fmla="*/ 4591816 w 14842808"/>
              <a:gd name="connsiteY298" fmla="*/ 2813617 h 2831613"/>
              <a:gd name="connsiteX299" fmla="*/ 4744627 w 14842808"/>
              <a:gd name="connsiteY299" fmla="*/ 2813617 h 2831613"/>
              <a:gd name="connsiteX300" fmla="*/ 4721177 w 14842808"/>
              <a:gd name="connsiteY300" fmla="*/ 2627225 h 2831613"/>
              <a:gd name="connsiteX301" fmla="*/ 4721177 w 14842808"/>
              <a:gd name="connsiteY301" fmla="*/ 2171915 h 2831613"/>
              <a:gd name="connsiteX302" fmla="*/ 4411947 w 14842808"/>
              <a:gd name="connsiteY302" fmla="*/ 1899397 h 2831613"/>
              <a:gd name="connsiteX303" fmla="*/ 6942741 w 14842808"/>
              <a:gd name="connsiteY303" fmla="*/ 2268581 h 2831613"/>
              <a:gd name="connsiteX304" fmla="*/ 7185229 w 14842808"/>
              <a:gd name="connsiteY304" fmla="*/ 2021259 h 2831613"/>
              <a:gd name="connsiteX305" fmla="*/ 7402721 w 14842808"/>
              <a:gd name="connsiteY305" fmla="*/ 2268581 h 2831613"/>
              <a:gd name="connsiteX306" fmla="*/ 6942741 w 14842808"/>
              <a:gd name="connsiteY306" fmla="*/ 2268581 h 2831613"/>
              <a:gd name="connsiteX307" fmla="*/ 7185229 w 14842808"/>
              <a:gd name="connsiteY307" fmla="*/ 1899397 h 2831613"/>
              <a:gd name="connsiteX308" fmla="*/ 6782714 w 14842808"/>
              <a:gd name="connsiteY308" fmla="*/ 2372704 h 2831613"/>
              <a:gd name="connsiteX309" fmla="*/ 7185229 w 14842808"/>
              <a:gd name="connsiteY309" fmla="*/ 2831613 h 2831613"/>
              <a:gd name="connsiteX310" fmla="*/ 7551667 w 14842808"/>
              <a:gd name="connsiteY310" fmla="*/ 2539557 h 2831613"/>
              <a:gd name="connsiteX311" fmla="*/ 7415091 w 14842808"/>
              <a:gd name="connsiteY311" fmla="*/ 2503821 h 2831613"/>
              <a:gd name="connsiteX312" fmla="*/ 7199403 w 14842808"/>
              <a:gd name="connsiteY312" fmla="*/ 2706410 h 2831613"/>
              <a:gd name="connsiteX313" fmla="*/ 6937072 w 14842808"/>
              <a:gd name="connsiteY313" fmla="*/ 2374761 h 2831613"/>
              <a:gd name="connsiteX314" fmla="*/ 7553213 w 14842808"/>
              <a:gd name="connsiteY314" fmla="*/ 2374761 h 2831613"/>
              <a:gd name="connsiteX315" fmla="*/ 7553213 w 14842808"/>
              <a:gd name="connsiteY315" fmla="*/ 2324627 h 2831613"/>
              <a:gd name="connsiteX316" fmla="*/ 7185229 w 14842808"/>
              <a:gd name="connsiteY316" fmla="*/ 1899397 h 2831613"/>
              <a:gd name="connsiteX317" fmla="*/ 9777354 w 14842808"/>
              <a:gd name="connsiteY317" fmla="*/ 2268581 h 2831613"/>
              <a:gd name="connsiteX318" fmla="*/ 10019842 w 14842808"/>
              <a:gd name="connsiteY318" fmla="*/ 2021259 h 2831613"/>
              <a:gd name="connsiteX319" fmla="*/ 10237334 w 14842808"/>
              <a:gd name="connsiteY319" fmla="*/ 2268581 h 2831613"/>
              <a:gd name="connsiteX320" fmla="*/ 9777354 w 14842808"/>
              <a:gd name="connsiteY320" fmla="*/ 2268581 h 2831613"/>
              <a:gd name="connsiteX321" fmla="*/ 10019842 w 14842808"/>
              <a:gd name="connsiteY321" fmla="*/ 1899397 h 2831613"/>
              <a:gd name="connsiteX322" fmla="*/ 9617327 w 14842808"/>
              <a:gd name="connsiteY322" fmla="*/ 2372704 h 2831613"/>
              <a:gd name="connsiteX323" fmla="*/ 10019842 w 14842808"/>
              <a:gd name="connsiteY323" fmla="*/ 2831613 h 2831613"/>
              <a:gd name="connsiteX324" fmla="*/ 10386280 w 14842808"/>
              <a:gd name="connsiteY324" fmla="*/ 2539557 h 2831613"/>
              <a:gd name="connsiteX325" fmla="*/ 10249704 w 14842808"/>
              <a:gd name="connsiteY325" fmla="*/ 2503821 h 2831613"/>
              <a:gd name="connsiteX326" fmla="*/ 10034016 w 14842808"/>
              <a:gd name="connsiteY326" fmla="*/ 2706410 h 2831613"/>
              <a:gd name="connsiteX327" fmla="*/ 9771684 w 14842808"/>
              <a:gd name="connsiteY327" fmla="*/ 2374761 h 2831613"/>
              <a:gd name="connsiteX328" fmla="*/ 10387826 w 14842808"/>
              <a:gd name="connsiteY328" fmla="*/ 2374761 h 2831613"/>
              <a:gd name="connsiteX329" fmla="*/ 10387826 w 14842808"/>
              <a:gd name="connsiteY329" fmla="*/ 2324627 h 2831613"/>
              <a:gd name="connsiteX330" fmla="*/ 10019842 w 14842808"/>
              <a:gd name="connsiteY330" fmla="*/ 1899397 h 2831613"/>
              <a:gd name="connsiteX331" fmla="*/ 12299387 w 14842808"/>
              <a:gd name="connsiteY331" fmla="*/ 1899397 h 2831613"/>
              <a:gd name="connsiteX332" fmla="*/ 11886049 w 14842808"/>
              <a:gd name="connsiteY332" fmla="*/ 2374503 h 2831613"/>
              <a:gd name="connsiteX333" fmla="*/ 12292171 w 14842808"/>
              <a:gd name="connsiteY333" fmla="*/ 2831613 h 2831613"/>
              <a:gd name="connsiteX334" fmla="*/ 12660413 w 14842808"/>
              <a:gd name="connsiteY334" fmla="*/ 2512562 h 2831613"/>
              <a:gd name="connsiteX335" fmla="*/ 12518425 w 14842808"/>
              <a:gd name="connsiteY335" fmla="*/ 2478369 h 2831613"/>
              <a:gd name="connsiteX336" fmla="*/ 12302736 w 14842808"/>
              <a:gd name="connsiteY336" fmla="*/ 2704353 h 2831613"/>
              <a:gd name="connsiteX337" fmla="*/ 12042210 w 14842808"/>
              <a:gd name="connsiteY337" fmla="*/ 2363706 h 2831613"/>
              <a:gd name="connsiteX338" fmla="*/ 12295521 w 14842808"/>
              <a:gd name="connsiteY338" fmla="*/ 2026658 h 2831613"/>
              <a:gd name="connsiteX339" fmla="*/ 12518167 w 14842808"/>
              <a:gd name="connsiteY339" fmla="*/ 2241844 h 2831613"/>
              <a:gd name="connsiteX340" fmla="*/ 12660156 w 14842808"/>
              <a:gd name="connsiteY340" fmla="*/ 2207908 h 2831613"/>
              <a:gd name="connsiteX341" fmla="*/ 12299387 w 14842808"/>
              <a:gd name="connsiteY341" fmla="*/ 1899397 h 2831613"/>
              <a:gd name="connsiteX342" fmla="*/ 13596350 w 14842808"/>
              <a:gd name="connsiteY342" fmla="*/ 1899397 h 2831613"/>
              <a:gd name="connsiteX343" fmla="*/ 13344844 w 14842808"/>
              <a:gd name="connsiteY343" fmla="*/ 2055452 h 2831613"/>
              <a:gd name="connsiteX344" fmla="*/ 13344844 w 14842808"/>
              <a:gd name="connsiteY344" fmla="*/ 1917394 h 2831613"/>
              <a:gd name="connsiteX345" fmla="*/ 13195639 w 14842808"/>
              <a:gd name="connsiteY345" fmla="*/ 1917394 h 2831613"/>
              <a:gd name="connsiteX346" fmla="*/ 13195639 w 14842808"/>
              <a:gd name="connsiteY346" fmla="*/ 2813617 h 2831613"/>
              <a:gd name="connsiteX347" fmla="*/ 13344844 w 14842808"/>
              <a:gd name="connsiteY347" fmla="*/ 2813617 h 2831613"/>
              <a:gd name="connsiteX348" fmla="*/ 13344844 w 14842808"/>
              <a:gd name="connsiteY348" fmla="*/ 2223847 h 2831613"/>
              <a:gd name="connsiteX349" fmla="*/ 13540690 w 14842808"/>
              <a:gd name="connsiteY349" fmla="*/ 2014060 h 2831613"/>
              <a:gd name="connsiteX350" fmla="*/ 13734732 w 14842808"/>
              <a:gd name="connsiteY350" fmla="*/ 2223847 h 2831613"/>
              <a:gd name="connsiteX351" fmla="*/ 13734732 w 14842808"/>
              <a:gd name="connsiteY351" fmla="*/ 2813617 h 2831613"/>
              <a:gd name="connsiteX352" fmla="*/ 13883936 w 14842808"/>
              <a:gd name="connsiteY352" fmla="*/ 2813617 h 2831613"/>
              <a:gd name="connsiteX353" fmla="*/ 13883936 w 14842808"/>
              <a:gd name="connsiteY353" fmla="*/ 2193511 h 2831613"/>
              <a:gd name="connsiteX354" fmla="*/ 13596350 w 14842808"/>
              <a:gd name="connsiteY354" fmla="*/ 1899397 h 2831613"/>
              <a:gd name="connsiteX355" fmla="*/ 14232336 w 14842808"/>
              <a:gd name="connsiteY355" fmla="*/ 2268581 h 2831613"/>
              <a:gd name="connsiteX356" fmla="*/ 14474823 w 14842808"/>
              <a:gd name="connsiteY356" fmla="*/ 2021259 h 2831613"/>
              <a:gd name="connsiteX357" fmla="*/ 14692316 w 14842808"/>
              <a:gd name="connsiteY357" fmla="*/ 2268581 h 2831613"/>
              <a:gd name="connsiteX358" fmla="*/ 14232336 w 14842808"/>
              <a:gd name="connsiteY358" fmla="*/ 2268581 h 2831613"/>
              <a:gd name="connsiteX359" fmla="*/ 14474823 w 14842808"/>
              <a:gd name="connsiteY359" fmla="*/ 1899397 h 2831613"/>
              <a:gd name="connsiteX360" fmla="*/ 14072308 w 14842808"/>
              <a:gd name="connsiteY360" fmla="*/ 2372704 h 2831613"/>
              <a:gd name="connsiteX361" fmla="*/ 14474823 w 14842808"/>
              <a:gd name="connsiteY361" fmla="*/ 2831613 h 2831613"/>
              <a:gd name="connsiteX362" fmla="*/ 14841262 w 14842808"/>
              <a:gd name="connsiteY362" fmla="*/ 2539557 h 2831613"/>
              <a:gd name="connsiteX363" fmla="*/ 14704684 w 14842808"/>
              <a:gd name="connsiteY363" fmla="*/ 2503821 h 2831613"/>
              <a:gd name="connsiteX364" fmla="*/ 14488996 w 14842808"/>
              <a:gd name="connsiteY364" fmla="*/ 2706410 h 2831613"/>
              <a:gd name="connsiteX365" fmla="*/ 14226666 w 14842808"/>
              <a:gd name="connsiteY365" fmla="*/ 2374761 h 2831613"/>
              <a:gd name="connsiteX366" fmla="*/ 14842809 w 14842808"/>
              <a:gd name="connsiteY366" fmla="*/ 2374761 h 2831613"/>
              <a:gd name="connsiteX367" fmla="*/ 14842809 w 14842808"/>
              <a:gd name="connsiteY367" fmla="*/ 2324627 h 2831613"/>
              <a:gd name="connsiteX368" fmla="*/ 14474823 w 14842808"/>
              <a:gd name="connsiteY368" fmla="*/ 1899397 h 2831613"/>
              <a:gd name="connsiteX369" fmla="*/ 5204092 w 14842808"/>
              <a:gd name="connsiteY369" fmla="*/ 1666471 h 2831613"/>
              <a:gd name="connsiteX370" fmla="*/ 5054889 w 14842808"/>
              <a:gd name="connsiteY370" fmla="*/ 1702207 h 2831613"/>
              <a:gd name="connsiteX371" fmla="*/ 5054889 w 14842808"/>
              <a:gd name="connsiteY371" fmla="*/ 1917394 h 2831613"/>
              <a:gd name="connsiteX372" fmla="*/ 4882493 w 14842808"/>
              <a:gd name="connsiteY372" fmla="*/ 1917394 h 2831613"/>
              <a:gd name="connsiteX373" fmla="*/ 4882493 w 14842808"/>
              <a:gd name="connsiteY373" fmla="*/ 2032057 h 2831613"/>
              <a:gd name="connsiteX374" fmla="*/ 5054889 w 14842808"/>
              <a:gd name="connsiteY374" fmla="*/ 2032057 h 2831613"/>
              <a:gd name="connsiteX375" fmla="*/ 5054889 w 14842808"/>
              <a:gd name="connsiteY375" fmla="*/ 2580434 h 2831613"/>
              <a:gd name="connsiteX376" fmla="*/ 5300985 w 14842808"/>
              <a:gd name="connsiteY376" fmla="*/ 2831356 h 2831613"/>
              <a:gd name="connsiteX377" fmla="*/ 5493223 w 14842808"/>
              <a:gd name="connsiteY377" fmla="*/ 2775824 h 2831613"/>
              <a:gd name="connsiteX378" fmla="*/ 5451992 w 14842808"/>
              <a:gd name="connsiteY378" fmla="*/ 2668360 h 2831613"/>
              <a:gd name="connsiteX379" fmla="*/ 5320827 w 14842808"/>
              <a:gd name="connsiteY379" fmla="*/ 2705895 h 2831613"/>
              <a:gd name="connsiteX380" fmla="*/ 5204092 w 14842808"/>
              <a:gd name="connsiteY380" fmla="*/ 2557039 h 2831613"/>
              <a:gd name="connsiteX381" fmla="*/ 5204092 w 14842808"/>
              <a:gd name="connsiteY381" fmla="*/ 2032057 h 2831613"/>
              <a:gd name="connsiteX382" fmla="*/ 5470031 w 14842808"/>
              <a:gd name="connsiteY382" fmla="*/ 2032057 h 2831613"/>
              <a:gd name="connsiteX383" fmla="*/ 5470031 w 14842808"/>
              <a:gd name="connsiteY383" fmla="*/ 1917394 h 2831613"/>
              <a:gd name="connsiteX384" fmla="*/ 5204092 w 14842808"/>
              <a:gd name="connsiteY384" fmla="*/ 1917394 h 2831613"/>
              <a:gd name="connsiteX385" fmla="*/ 5204092 w 14842808"/>
              <a:gd name="connsiteY385" fmla="*/ 1666471 h 2831613"/>
              <a:gd name="connsiteX386" fmla="*/ 219296 w 14842808"/>
              <a:gd name="connsiteY386" fmla="*/ 1558750 h 2831613"/>
              <a:gd name="connsiteX387" fmla="*/ 62877 w 14842808"/>
              <a:gd name="connsiteY387" fmla="*/ 1558750 h 2831613"/>
              <a:gd name="connsiteX388" fmla="*/ 62877 w 14842808"/>
              <a:gd name="connsiteY388" fmla="*/ 2813360 h 2831613"/>
              <a:gd name="connsiteX389" fmla="*/ 219296 w 14842808"/>
              <a:gd name="connsiteY389" fmla="*/ 2813360 h 2831613"/>
              <a:gd name="connsiteX390" fmla="*/ 219296 w 14842808"/>
              <a:gd name="connsiteY390" fmla="*/ 1558750 h 2831613"/>
              <a:gd name="connsiteX391" fmla="*/ 9411173 w 14842808"/>
              <a:gd name="connsiteY391" fmla="*/ 1558750 h 2831613"/>
              <a:gd name="connsiteX392" fmla="*/ 9174096 w 14842808"/>
              <a:gd name="connsiteY392" fmla="*/ 1558750 h 2831613"/>
              <a:gd name="connsiteX393" fmla="*/ 8802247 w 14842808"/>
              <a:gd name="connsiteY393" fmla="*/ 2569636 h 2831613"/>
              <a:gd name="connsiteX394" fmla="*/ 8428593 w 14842808"/>
              <a:gd name="connsiteY394" fmla="*/ 1558750 h 2831613"/>
              <a:gd name="connsiteX395" fmla="*/ 8180694 w 14842808"/>
              <a:gd name="connsiteY395" fmla="*/ 1558750 h 2831613"/>
              <a:gd name="connsiteX396" fmla="*/ 8180694 w 14842808"/>
              <a:gd name="connsiteY396" fmla="*/ 2813360 h 2831613"/>
              <a:gd name="connsiteX397" fmla="*/ 8337113 w 14842808"/>
              <a:gd name="connsiteY397" fmla="*/ 2813360 h 2831613"/>
              <a:gd name="connsiteX398" fmla="*/ 8337113 w 14842808"/>
              <a:gd name="connsiteY398" fmla="*/ 1732801 h 2831613"/>
              <a:gd name="connsiteX399" fmla="*/ 8737824 w 14842808"/>
              <a:gd name="connsiteY399" fmla="*/ 2813617 h 2831613"/>
              <a:gd name="connsiteX400" fmla="*/ 8858166 w 14842808"/>
              <a:gd name="connsiteY400" fmla="*/ 2813617 h 2831613"/>
              <a:gd name="connsiteX401" fmla="*/ 9255270 w 14842808"/>
              <a:gd name="connsiteY401" fmla="*/ 1731002 h 2831613"/>
              <a:gd name="connsiteX402" fmla="*/ 9255270 w 14842808"/>
              <a:gd name="connsiteY402" fmla="*/ 2813617 h 2831613"/>
              <a:gd name="connsiteX403" fmla="*/ 9411431 w 14842808"/>
              <a:gd name="connsiteY403" fmla="*/ 2813617 h 2831613"/>
              <a:gd name="connsiteX404" fmla="*/ 9411431 w 14842808"/>
              <a:gd name="connsiteY404" fmla="*/ 1558750 h 2831613"/>
              <a:gd name="connsiteX405" fmla="*/ 10941349 w 14842808"/>
              <a:gd name="connsiteY405" fmla="*/ 2704353 h 2831613"/>
              <a:gd name="connsiteX406" fmla="*/ 10695254 w 14842808"/>
              <a:gd name="connsiteY406" fmla="*/ 2365505 h 2831613"/>
              <a:gd name="connsiteX407" fmla="*/ 10941349 w 14842808"/>
              <a:gd name="connsiteY407" fmla="*/ 2026658 h 2831613"/>
              <a:gd name="connsiteX408" fmla="*/ 11187445 w 14842808"/>
              <a:gd name="connsiteY408" fmla="*/ 2365505 h 2831613"/>
              <a:gd name="connsiteX409" fmla="*/ 10941349 w 14842808"/>
              <a:gd name="connsiteY409" fmla="*/ 2704353 h 2831613"/>
              <a:gd name="connsiteX410" fmla="*/ 11333042 w 14842808"/>
              <a:gd name="connsiteY410" fmla="*/ 1558750 h 2831613"/>
              <a:gd name="connsiteX411" fmla="*/ 11183838 w 14842808"/>
              <a:gd name="connsiteY411" fmla="*/ 1558750 h 2831613"/>
              <a:gd name="connsiteX412" fmla="*/ 11183838 w 14842808"/>
              <a:gd name="connsiteY412" fmla="*/ 2089388 h 2831613"/>
              <a:gd name="connsiteX413" fmla="*/ 10916095 w 14842808"/>
              <a:gd name="connsiteY413" fmla="*/ 1899397 h 2831613"/>
              <a:gd name="connsiteX414" fmla="*/ 10538834 w 14842808"/>
              <a:gd name="connsiteY414" fmla="*/ 2370904 h 2831613"/>
              <a:gd name="connsiteX415" fmla="*/ 10903469 w 14842808"/>
              <a:gd name="connsiteY415" fmla="*/ 2831613 h 2831613"/>
              <a:gd name="connsiteX416" fmla="*/ 11183838 w 14842808"/>
              <a:gd name="connsiteY416" fmla="*/ 2632624 h 2831613"/>
              <a:gd name="connsiteX417" fmla="*/ 11183838 w 14842808"/>
              <a:gd name="connsiteY417" fmla="*/ 2700753 h 2831613"/>
              <a:gd name="connsiteX418" fmla="*/ 11192857 w 14842808"/>
              <a:gd name="connsiteY418" fmla="*/ 2813617 h 2831613"/>
              <a:gd name="connsiteX419" fmla="*/ 11343864 w 14842808"/>
              <a:gd name="connsiteY419" fmla="*/ 2813617 h 2831613"/>
              <a:gd name="connsiteX420" fmla="*/ 11333042 w 14842808"/>
              <a:gd name="connsiteY420" fmla="*/ 2627225 h 2831613"/>
              <a:gd name="connsiteX421" fmla="*/ 11333042 w 14842808"/>
              <a:gd name="connsiteY421" fmla="*/ 1558750 h 2831613"/>
              <a:gd name="connsiteX422" fmla="*/ 5712261 w 14842808"/>
              <a:gd name="connsiteY422" fmla="*/ 1532012 h 2831613"/>
              <a:gd name="connsiteX423" fmla="*/ 5606350 w 14842808"/>
              <a:gd name="connsiteY423" fmla="*/ 1637677 h 2831613"/>
              <a:gd name="connsiteX424" fmla="*/ 5712261 w 14842808"/>
              <a:gd name="connsiteY424" fmla="*/ 1741542 h 2831613"/>
              <a:gd name="connsiteX425" fmla="*/ 5816369 w 14842808"/>
              <a:gd name="connsiteY425" fmla="*/ 1637677 h 2831613"/>
              <a:gd name="connsiteX426" fmla="*/ 5712261 w 14842808"/>
              <a:gd name="connsiteY426" fmla="*/ 1532012 h 2831613"/>
              <a:gd name="connsiteX427" fmla="*/ 11623976 w 14842808"/>
              <a:gd name="connsiteY427" fmla="*/ 1532012 h 2831613"/>
              <a:gd name="connsiteX428" fmla="*/ 11518064 w 14842808"/>
              <a:gd name="connsiteY428" fmla="*/ 1637677 h 2831613"/>
              <a:gd name="connsiteX429" fmla="*/ 11623976 w 14842808"/>
              <a:gd name="connsiteY429" fmla="*/ 1741542 h 2831613"/>
              <a:gd name="connsiteX430" fmla="*/ 11728083 w 14842808"/>
              <a:gd name="connsiteY430" fmla="*/ 1637677 h 2831613"/>
              <a:gd name="connsiteX431" fmla="*/ 11623976 w 14842808"/>
              <a:gd name="connsiteY431" fmla="*/ 1532012 h 2831613"/>
              <a:gd name="connsiteX432" fmla="*/ 12906510 w 14842808"/>
              <a:gd name="connsiteY432" fmla="*/ 1532012 h 2831613"/>
              <a:gd name="connsiteX433" fmla="*/ 12800598 w 14842808"/>
              <a:gd name="connsiteY433" fmla="*/ 1637677 h 2831613"/>
              <a:gd name="connsiteX434" fmla="*/ 12906510 w 14842808"/>
              <a:gd name="connsiteY434" fmla="*/ 1741542 h 2831613"/>
              <a:gd name="connsiteX435" fmla="*/ 13010617 w 14842808"/>
              <a:gd name="connsiteY435" fmla="*/ 1637677 h 2831613"/>
              <a:gd name="connsiteX436" fmla="*/ 12906510 w 14842808"/>
              <a:gd name="connsiteY436" fmla="*/ 1532012 h 2831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</a:cxnLst>
            <a:rect l="l" t="t" r="r" b="b"/>
            <a:pathLst>
              <a:path w="14842808" h="2831613">
                <a:moveTo>
                  <a:pt x="1397722" y="1202934"/>
                </a:moveTo>
                <a:cubicBezTo>
                  <a:pt x="1259341" y="1202934"/>
                  <a:pt x="1182034" y="1072074"/>
                  <a:pt x="1182034" y="835550"/>
                </a:cubicBezTo>
                <a:cubicBezTo>
                  <a:pt x="1182034" y="595426"/>
                  <a:pt x="1259341" y="468165"/>
                  <a:pt x="1397722" y="468165"/>
                </a:cubicBezTo>
                <a:cubicBezTo>
                  <a:pt x="1536103" y="468165"/>
                  <a:pt x="1613410" y="597225"/>
                  <a:pt x="1613410" y="835550"/>
                </a:cubicBezTo>
                <a:cubicBezTo>
                  <a:pt x="1613153" y="1075674"/>
                  <a:pt x="1535845" y="1202934"/>
                  <a:pt x="1397722" y="1202934"/>
                </a:cubicBezTo>
                <a:moveTo>
                  <a:pt x="1397722" y="369441"/>
                </a:moveTo>
                <a:cubicBezTo>
                  <a:pt x="1115549" y="369441"/>
                  <a:pt x="959388" y="579229"/>
                  <a:pt x="959388" y="835550"/>
                </a:cubicBezTo>
                <a:cubicBezTo>
                  <a:pt x="959388" y="1091871"/>
                  <a:pt x="1115807" y="1301658"/>
                  <a:pt x="1397722" y="1301658"/>
                </a:cubicBezTo>
                <a:cubicBezTo>
                  <a:pt x="1679895" y="1301658"/>
                  <a:pt x="1836056" y="1091871"/>
                  <a:pt x="1836056" y="835550"/>
                </a:cubicBezTo>
                <a:cubicBezTo>
                  <a:pt x="1836056" y="578972"/>
                  <a:pt x="1679637" y="369441"/>
                  <a:pt x="1397722" y="369441"/>
                </a:cubicBezTo>
                <a:moveTo>
                  <a:pt x="3357471" y="369441"/>
                </a:moveTo>
                <a:cubicBezTo>
                  <a:pt x="3224501" y="369441"/>
                  <a:pt x="3150802" y="426773"/>
                  <a:pt x="3109571" y="500301"/>
                </a:cubicBezTo>
                <a:lnTo>
                  <a:pt x="3098748" y="500301"/>
                </a:lnTo>
                <a:lnTo>
                  <a:pt x="3098748" y="387438"/>
                </a:lnTo>
                <a:lnTo>
                  <a:pt x="2886667" y="387438"/>
                </a:lnTo>
                <a:lnTo>
                  <a:pt x="2886667" y="1283661"/>
                </a:lnTo>
                <a:lnTo>
                  <a:pt x="3098748" y="1283661"/>
                </a:lnTo>
                <a:lnTo>
                  <a:pt x="3098748" y="704433"/>
                </a:lnTo>
                <a:cubicBezTo>
                  <a:pt x="3098748" y="571773"/>
                  <a:pt x="3167036" y="494645"/>
                  <a:pt x="3276555" y="494645"/>
                </a:cubicBezTo>
                <a:cubicBezTo>
                  <a:pt x="3382467" y="494645"/>
                  <a:pt x="3429367" y="564574"/>
                  <a:pt x="3429367" y="670239"/>
                </a:cubicBezTo>
                <a:lnTo>
                  <a:pt x="3429367" y="1283147"/>
                </a:lnTo>
                <a:lnTo>
                  <a:pt x="3641447" y="1283147"/>
                </a:lnTo>
                <a:lnTo>
                  <a:pt x="3641447" y="668697"/>
                </a:lnTo>
                <a:cubicBezTo>
                  <a:pt x="3641189" y="484105"/>
                  <a:pt x="3544297" y="369441"/>
                  <a:pt x="3357471" y="369441"/>
                </a:cubicBezTo>
                <a:moveTo>
                  <a:pt x="4122559" y="369441"/>
                </a:moveTo>
                <a:cubicBezTo>
                  <a:pt x="3926712" y="369441"/>
                  <a:pt x="3779312" y="451968"/>
                  <a:pt x="3779312" y="627562"/>
                </a:cubicBezTo>
                <a:cubicBezTo>
                  <a:pt x="3779312" y="776418"/>
                  <a:pt x="3881616" y="856888"/>
                  <a:pt x="3996805" y="885683"/>
                </a:cubicBezTo>
                <a:lnTo>
                  <a:pt x="4176416" y="930417"/>
                </a:lnTo>
                <a:cubicBezTo>
                  <a:pt x="4271762" y="953812"/>
                  <a:pt x="4314797" y="987748"/>
                  <a:pt x="4314797" y="1063076"/>
                </a:cubicBezTo>
                <a:cubicBezTo>
                  <a:pt x="4314797" y="1154601"/>
                  <a:pt x="4250116" y="1206534"/>
                  <a:pt x="4136989" y="1206534"/>
                </a:cubicBezTo>
                <a:cubicBezTo>
                  <a:pt x="4014843" y="1206534"/>
                  <a:pt x="3951966" y="1147402"/>
                  <a:pt x="3932124" y="998546"/>
                </a:cubicBezTo>
                <a:lnTo>
                  <a:pt x="3741690" y="1052278"/>
                </a:lnTo>
                <a:cubicBezTo>
                  <a:pt x="3752513" y="1206534"/>
                  <a:pt x="3896305" y="1301401"/>
                  <a:pt x="4113539" y="1301401"/>
                </a:cubicBezTo>
                <a:cubicBezTo>
                  <a:pt x="4356028" y="1301401"/>
                  <a:pt x="4487193" y="1188537"/>
                  <a:pt x="4487193" y="1009344"/>
                </a:cubicBezTo>
                <a:cubicBezTo>
                  <a:pt x="4487193" y="840949"/>
                  <a:pt x="4370458" y="771019"/>
                  <a:pt x="4248313" y="740425"/>
                </a:cubicBezTo>
                <a:lnTo>
                  <a:pt x="4075916" y="697491"/>
                </a:lnTo>
                <a:cubicBezTo>
                  <a:pt x="3989589" y="675895"/>
                  <a:pt x="3951966" y="636560"/>
                  <a:pt x="3951966" y="579229"/>
                </a:cubicBezTo>
                <a:cubicBezTo>
                  <a:pt x="3951966" y="507500"/>
                  <a:pt x="4013039" y="464566"/>
                  <a:pt x="4104778" y="464566"/>
                </a:cubicBezTo>
                <a:cubicBezTo>
                  <a:pt x="4212493" y="464566"/>
                  <a:pt x="4278978" y="523697"/>
                  <a:pt x="4287997" y="636560"/>
                </a:cubicBezTo>
                <a:lnTo>
                  <a:pt x="4467608" y="582828"/>
                </a:lnTo>
                <a:cubicBezTo>
                  <a:pt x="4445962" y="457110"/>
                  <a:pt x="4322013" y="369441"/>
                  <a:pt x="4122559" y="369441"/>
                </a:cubicBezTo>
                <a:moveTo>
                  <a:pt x="5013658" y="1202934"/>
                </a:moveTo>
                <a:cubicBezTo>
                  <a:pt x="4875277" y="1202934"/>
                  <a:pt x="4797969" y="1072074"/>
                  <a:pt x="4797969" y="835550"/>
                </a:cubicBezTo>
                <a:cubicBezTo>
                  <a:pt x="4797969" y="595426"/>
                  <a:pt x="4875277" y="468165"/>
                  <a:pt x="5013658" y="468165"/>
                </a:cubicBezTo>
                <a:cubicBezTo>
                  <a:pt x="5152039" y="468165"/>
                  <a:pt x="5229346" y="597225"/>
                  <a:pt x="5229346" y="835550"/>
                </a:cubicBezTo>
                <a:cubicBezTo>
                  <a:pt x="5229089" y="1075674"/>
                  <a:pt x="5152039" y="1202934"/>
                  <a:pt x="5013658" y="1202934"/>
                </a:cubicBezTo>
                <a:moveTo>
                  <a:pt x="5013658" y="369441"/>
                </a:moveTo>
                <a:cubicBezTo>
                  <a:pt x="4731485" y="369441"/>
                  <a:pt x="4575324" y="579229"/>
                  <a:pt x="4575324" y="835550"/>
                </a:cubicBezTo>
                <a:cubicBezTo>
                  <a:pt x="4575324" y="1091871"/>
                  <a:pt x="4731743" y="1301658"/>
                  <a:pt x="5013658" y="1301658"/>
                </a:cubicBezTo>
                <a:cubicBezTo>
                  <a:pt x="5295831" y="1301658"/>
                  <a:pt x="5451992" y="1091871"/>
                  <a:pt x="5451992" y="835550"/>
                </a:cubicBezTo>
                <a:cubicBezTo>
                  <a:pt x="5451992" y="578972"/>
                  <a:pt x="5295573" y="369441"/>
                  <a:pt x="5013658" y="369441"/>
                </a:cubicBezTo>
                <a:moveTo>
                  <a:pt x="6048292" y="369441"/>
                </a:moveTo>
                <a:cubicBezTo>
                  <a:pt x="5915322" y="369441"/>
                  <a:pt x="5841623" y="426773"/>
                  <a:pt x="5800392" y="500301"/>
                </a:cubicBezTo>
                <a:lnTo>
                  <a:pt x="5789569" y="500301"/>
                </a:lnTo>
                <a:lnTo>
                  <a:pt x="5789569" y="387438"/>
                </a:lnTo>
                <a:lnTo>
                  <a:pt x="5577488" y="387438"/>
                </a:lnTo>
                <a:lnTo>
                  <a:pt x="5577488" y="1283661"/>
                </a:lnTo>
                <a:lnTo>
                  <a:pt x="5789569" y="1283661"/>
                </a:lnTo>
                <a:lnTo>
                  <a:pt x="5789569" y="704433"/>
                </a:lnTo>
                <a:cubicBezTo>
                  <a:pt x="5789569" y="571773"/>
                  <a:pt x="5857857" y="494645"/>
                  <a:pt x="5967376" y="494645"/>
                </a:cubicBezTo>
                <a:cubicBezTo>
                  <a:pt x="6073288" y="494645"/>
                  <a:pt x="6120188" y="564574"/>
                  <a:pt x="6120188" y="670239"/>
                </a:cubicBezTo>
                <a:lnTo>
                  <a:pt x="6120188" y="1283147"/>
                </a:lnTo>
                <a:lnTo>
                  <a:pt x="6332269" y="1283147"/>
                </a:lnTo>
                <a:lnTo>
                  <a:pt x="6332269" y="668697"/>
                </a:lnTo>
                <a:cubicBezTo>
                  <a:pt x="6332269" y="484105"/>
                  <a:pt x="6235118" y="369441"/>
                  <a:pt x="6048292" y="369441"/>
                </a:cubicBezTo>
                <a:moveTo>
                  <a:pt x="9197289" y="1202934"/>
                </a:moveTo>
                <a:cubicBezTo>
                  <a:pt x="9058909" y="1202934"/>
                  <a:pt x="8981601" y="1072074"/>
                  <a:pt x="8981601" y="835550"/>
                </a:cubicBezTo>
                <a:cubicBezTo>
                  <a:pt x="8981601" y="595426"/>
                  <a:pt x="9058909" y="468165"/>
                  <a:pt x="9197289" y="468165"/>
                </a:cubicBezTo>
                <a:cubicBezTo>
                  <a:pt x="9335670" y="468165"/>
                  <a:pt x="9412978" y="597225"/>
                  <a:pt x="9412978" y="835550"/>
                </a:cubicBezTo>
                <a:cubicBezTo>
                  <a:pt x="9412978" y="1075674"/>
                  <a:pt x="9335670" y="1202934"/>
                  <a:pt x="9197289" y="1202934"/>
                </a:cubicBezTo>
                <a:moveTo>
                  <a:pt x="9197289" y="369441"/>
                </a:moveTo>
                <a:cubicBezTo>
                  <a:pt x="8915116" y="369441"/>
                  <a:pt x="8758955" y="579229"/>
                  <a:pt x="8758955" y="835550"/>
                </a:cubicBezTo>
                <a:cubicBezTo>
                  <a:pt x="8758955" y="1091871"/>
                  <a:pt x="8915374" y="1301658"/>
                  <a:pt x="9197289" y="1301658"/>
                </a:cubicBezTo>
                <a:cubicBezTo>
                  <a:pt x="9479462" y="1301658"/>
                  <a:pt x="9635623" y="1091871"/>
                  <a:pt x="9635623" y="835550"/>
                </a:cubicBezTo>
                <a:cubicBezTo>
                  <a:pt x="9635623" y="578972"/>
                  <a:pt x="9479462" y="369441"/>
                  <a:pt x="9197289" y="369441"/>
                </a:cubicBezTo>
                <a:moveTo>
                  <a:pt x="11157038" y="369441"/>
                </a:moveTo>
                <a:cubicBezTo>
                  <a:pt x="11024068" y="369441"/>
                  <a:pt x="10950369" y="426773"/>
                  <a:pt x="10909138" y="500301"/>
                </a:cubicBezTo>
                <a:lnTo>
                  <a:pt x="10898314" y="500301"/>
                </a:lnTo>
                <a:lnTo>
                  <a:pt x="10898314" y="387438"/>
                </a:lnTo>
                <a:lnTo>
                  <a:pt x="10686234" y="387438"/>
                </a:lnTo>
                <a:lnTo>
                  <a:pt x="10686234" y="1283661"/>
                </a:lnTo>
                <a:lnTo>
                  <a:pt x="10898314" y="1283661"/>
                </a:lnTo>
                <a:lnTo>
                  <a:pt x="10898314" y="704433"/>
                </a:lnTo>
                <a:cubicBezTo>
                  <a:pt x="10898314" y="571773"/>
                  <a:pt x="10966603" y="494645"/>
                  <a:pt x="11076123" y="494645"/>
                </a:cubicBezTo>
                <a:cubicBezTo>
                  <a:pt x="11182034" y="494645"/>
                  <a:pt x="11228934" y="564574"/>
                  <a:pt x="11228934" y="670239"/>
                </a:cubicBezTo>
                <a:lnTo>
                  <a:pt x="11228934" y="1283147"/>
                </a:lnTo>
                <a:lnTo>
                  <a:pt x="11441014" y="1283147"/>
                </a:lnTo>
                <a:lnTo>
                  <a:pt x="11441014" y="668697"/>
                </a:lnTo>
                <a:cubicBezTo>
                  <a:pt x="11441014" y="484105"/>
                  <a:pt x="11343864" y="369441"/>
                  <a:pt x="11157038" y="369441"/>
                </a:cubicBezTo>
                <a:moveTo>
                  <a:pt x="11922383" y="369441"/>
                </a:moveTo>
                <a:cubicBezTo>
                  <a:pt x="11726537" y="369441"/>
                  <a:pt x="11579137" y="451968"/>
                  <a:pt x="11579137" y="627562"/>
                </a:cubicBezTo>
                <a:cubicBezTo>
                  <a:pt x="11579137" y="776418"/>
                  <a:pt x="11681441" y="856888"/>
                  <a:pt x="11796630" y="885683"/>
                </a:cubicBezTo>
                <a:lnTo>
                  <a:pt x="11976241" y="930417"/>
                </a:lnTo>
                <a:cubicBezTo>
                  <a:pt x="12071329" y="953812"/>
                  <a:pt x="12114621" y="987748"/>
                  <a:pt x="12114621" y="1063076"/>
                </a:cubicBezTo>
                <a:cubicBezTo>
                  <a:pt x="12114621" y="1154601"/>
                  <a:pt x="12049941" y="1206534"/>
                  <a:pt x="11936814" y="1206534"/>
                </a:cubicBezTo>
                <a:cubicBezTo>
                  <a:pt x="11814668" y="1206534"/>
                  <a:pt x="11751791" y="1147402"/>
                  <a:pt x="11731949" y="998546"/>
                </a:cubicBezTo>
                <a:lnTo>
                  <a:pt x="11541514" y="1052278"/>
                </a:lnTo>
                <a:cubicBezTo>
                  <a:pt x="11552337" y="1206534"/>
                  <a:pt x="11696130" y="1301401"/>
                  <a:pt x="11913364" y="1301401"/>
                </a:cubicBezTo>
                <a:cubicBezTo>
                  <a:pt x="12155852" y="1301401"/>
                  <a:pt x="12287018" y="1188537"/>
                  <a:pt x="12287018" y="1009344"/>
                </a:cubicBezTo>
                <a:cubicBezTo>
                  <a:pt x="12287018" y="840949"/>
                  <a:pt x="12170283" y="771019"/>
                  <a:pt x="12048137" y="740425"/>
                </a:cubicBezTo>
                <a:lnTo>
                  <a:pt x="11875741" y="697491"/>
                </a:lnTo>
                <a:cubicBezTo>
                  <a:pt x="11789414" y="675895"/>
                  <a:pt x="11751791" y="636560"/>
                  <a:pt x="11751791" y="579229"/>
                </a:cubicBezTo>
                <a:cubicBezTo>
                  <a:pt x="11751791" y="507500"/>
                  <a:pt x="11812864" y="464566"/>
                  <a:pt x="11904603" y="464566"/>
                </a:cubicBezTo>
                <a:cubicBezTo>
                  <a:pt x="12012318" y="464566"/>
                  <a:pt x="12078802" y="523697"/>
                  <a:pt x="12087821" y="636560"/>
                </a:cubicBezTo>
                <a:lnTo>
                  <a:pt x="12267433" y="582828"/>
                </a:lnTo>
                <a:cubicBezTo>
                  <a:pt x="12245787" y="457110"/>
                  <a:pt x="12121837" y="369441"/>
                  <a:pt x="11922383" y="369441"/>
                </a:cubicBezTo>
                <a:moveTo>
                  <a:pt x="12813224" y="1202934"/>
                </a:moveTo>
                <a:cubicBezTo>
                  <a:pt x="12674844" y="1202934"/>
                  <a:pt x="12597536" y="1072074"/>
                  <a:pt x="12597536" y="835550"/>
                </a:cubicBezTo>
                <a:cubicBezTo>
                  <a:pt x="12597536" y="595426"/>
                  <a:pt x="12674844" y="468165"/>
                  <a:pt x="12813224" y="468165"/>
                </a:cubicBezTo>
                <a:cubicBezTo>
                  <a:pt x="12951606" y="468165"/>
                  <a:pt x="13028913" y="597225"/>
                  <a:pt x="13028913" y="835550"/>
                </a:cubicBezTo>
                <a:cubicBezTo>
                  <a:pt x="13028913" y="1075674"/>
                  <a:pt x="12951606" y="1202934"/>
                  <a:pt x="12813224" y="1202934"/>
                </a:cubicBezTo>
                <a:moveTo>
                  <a:pt x="12813224" y="369441"/>
                </a:moveTo>
                <a:cubicBezTo>
                  <a:pt x="12531052" y="369441"/>
                  <a:pt x="12374891" y="579229"/>
                  <a:pt x="12374891" y="835550"/>
                </a:cubicBezTo>
                <a:cubicBezTo>
                  <a:pt x="12374891" y="1091871"/>
                  <a:pt x="12531310" y="1301658"/>
                  <a:pt x="12813224" y="1301658"/>
                </a:cubicBezTo>
                <a:cubicBezTo>
                  <a:pt x="13095398" y="1301658"/>
                  <a:pt x="13251560" y="1091871"/>
                  <a:pt x="13251560" y="835550"/>
                </a:cubicBezTo>
                <a:cubicBezTo>
                  <a:pt x="13251560" y="578972"/>
                  <a:pt x="13095398" y="369441"/>
                  <a:pt x="12813224" y="369441"/>
                </a:cubicBezTo>
                <a:moveTo>
                  <a:pt x="13847858" y="369441"/>
                </a:moveTo>
                <a:cubicBezTo>
                  <a:pt x="13714890" y="369441"/>
                  <a:pt x="13641190" y="426773"/>
                  <a:pt x="13599958" y="500301"/>
                </a:cubicBezTo>
                <a:lnTo>
                  <a:pt x="13589136" y="500301"/>
                </a:lnTo>
                <a:lnTo>
                  <a:pt x="13589136" y="387438"/>
                </a:lnTo>
                <a:lnTo>
                  <a:pt x="13377056" y="387438"/>
                </a:lnTo>
                <a:lnTo>
                  <a:pt x="13377056" y="1283661"/>
                </a:lnTo>
                <a:lnTo>
                  <a:pt x="13589136" y="1283661"/>
                </a:lnTo>
                <a:lnTo>
                  <a:pt x="13589136" y="704433"/>
                </a:lnTo>
                <a:cubicBezTo>
                  <a:pt x="13589136" y="571773"/>
                  <a:pt x="13657425" y="494645"/>
                  <a:pt x="13766944" y="494645"/>
                </a:cubicBezTo>
                <a:cubicBezTo>
                  <a:pt x="13872855" y="494645"/>
                  <a:pt x="13919755" y="564574"/>
                  <a:pt x="13919755" y="670239"/>
                </a:cubicBezTo>
                <a:lnTo>
                  <a:pt x="13919755" y="1283147"/>
                </a:lnTo>
                <a:lnTo>
                  <a:pt x="14131835" y="1283147"/>
                </a:lnTo>
                <a:lnTo>
                  <a:pt x="14131835" y="668697"/>
                </a:lnTo>
                <a:cubicBezTo>
                  <a:pt x="14131835" y="484105"/>
                  <a:pt x="14034943" y="369441"/>
                  <a:pt x="13847858" y="369441"/>
                </a:cubicBezTo>
                <a:moveTo>
                  <a:pt x="833634" y="28794"/>
                </a:moveTo>
                <a:lnTo>
                  <a:pt x="610730" y="28794"/>
                </a:lnTo>
                <a:lnTo>
                  <a:pt x="610730" y="955355"/>
                </a:lnTo>
                <a:cubicBezTo>
                  <a:pt x="610730" y="1106011"/>
                  <a:pt x="553265" y="1195479"/>
                  <a:pt x="416688" y="1195479"/>
                </a:cubicBezTo>
                <a:cubicBezTo>
                  <a:pt x="281915" y="1195479"/>
                  <a:pt x="222646" y="1100612"/>
                  <a:pt x="222646" y="937358"/>
                </a:cubicBezTo>
                <a:lnTo>
                  <a:pt x="222646" y="765363"/>
                </a:lnTo>
                <a:lnTo>
                  <a:pt x="0" y="821152"/>
                </a:lnTo>
                <a:lnTo>
                  <a:pt x="0" y="898280"/>
                </a:lnTo>
                <a:cubicBezTo>
                  <a:pt x="0" y="1133005"/>
                  <a:pt x="116735" y="1312456"/>
                  <a:pt x="416946" y="1312456"/>
                </a:cubicBezTo>
                <a:cubicBezTo>
                  <a:pt x="716899" y="1312456"/>
                  <a:pt x="833634" y="1133262"/>
                  <a:pt x="833634" y="898280"/>
                </a:cubicBezTo>
                <a:lnTo>
                  <a:pt x="833634" y="28794"/>
                </a:lnTo>
                <a:moveTo>
                  <a:pt x="2173633" y="28794"/>
                </a:moveTo>
                <a:lnTo>
                  <a:pt x="1961552" y="28794"/>
                </a:lnTo>
                <a:lnTo>
                  <a:pt x="1961552" y="1283404"/>
                </a:lnTo>
                <a:lnTo>
                  <a:pt x="2173633" y="1283404"/>
                </a:lnTo>
                <a:lnTo>
                  <a:pt x="2173633" y="704433"/>
                </a:lnTo>
                <a:cubicBezTo>
                  <a:pt x="2173633" y="571773"/>
                  <a:pt x="2241921" y="494645"/>
                  <a:pt x="2351441" y="494645"/>
                </a:cubicBezTo>
                <a:cubicBezTo>
                  <a:pt x="2457352" y="494645"/>
                  <a:pt x="2504252" y="564574"/>
                  <a:pt x="2504252" y="670239"/>
                </a:cubicBezTo>
                <a:lnTo>
                  <a:pt x="2504252" y="1283147"/>
                </a:lnTo>
                <a:lnTo>
                  <a:pt x="2716075" y="1283147"/>
                </a:lnTo>
                <a:lnTo>
                  <a:pt x="2716075" y="668697"/>
                </a:lnTo>
                <a:cubicBezTo>
                  <a:pt x="2716075" y="484105"/>
                  <a:pt x="2618925" y="369441"/>
                  <a:pt x="2432098" y="369441"/>
                </a:cubicBezTo>
                <a:cubicBezTo>
                  <a:pt x="2299129" y="369441"/>
                  <a:pt x="2225429" y="426773"/>
                  <a:pt x="2184198" y="500301"/>
                </a:cubicBezTo>
                <a:lnTo>
                  <a:pt x="2173375" y="500301"/>
                </a:lnTo>
                <a:lnTo>
                  <a:pt x="2173375" y="28794"/>
                </a:lnTo>
                <a:moveTo>
                  <a:pt x="8633201" y="28794"/>
                </a:moveTo>
                <a:lnTo>
                  <a:pt x="8410555" y="28794"/>
                </a:lnTo>
                <a:lnTo>
                  <a:pt x="8410555" y="955355"/>
                </a:lnTo>
                <a:cubicBezTo>
                  <a:pt x="8410555" y="1106011"/>
                  <a:pt x="8353090" y="1195479"/>
                  <a:pt x="8216513" y="1195479"/>
                </a:cubicBezTo>
                <a:cubicBezTo>
                  <a:pt x="8081740" y="1195479"/>
                  <a:pt x="8022471" y="1100612"/>
                  <a:pt x="8022471" y="937358"/>
                </a:cubicBezTo>
                <a:lnTo>
                  <a:pt x="8022471" y="765363"/>
                </a:lnTo>
                <a:lnTo>
                  <a:pt x="7799825" y="820895"/>
                </a:lnTo>
                <a:lnTo>
                  <a:pt x="7799825" y="898023"/>
                </a:lnTo>
                <a:cubicBezTo>
                  <a:pt x="7799825" y="1132748"/>
                  <a:pt x="7916559" y="1312199"/>
                  <a:pt x="8216771" y="1312199"/>
                </a:cubicBezTo>
                <a:cubicBezTo>
                  <a:pt x="8516724" y="1312199"/>
                  <a:pt x="8633459" y="1133005"/>
                  <a:pt x="8633459" y="898023"/>
                </a:cubicBezTo>
                <a:lnTo>
                  <a:pt x="8633459" y="28794"/>
                </a:lnTo>
                <a:moveTo>
                  <a:pt x="9973200" y="28794"/>
                </a:moveTo>
                <a:lnTo>
                  <a:pt x="9761120" y="28794"/>
                </a:lnTo>
                <a:lnTo>
                  <a:pt x="9761120" y="1283404"/>
                </a:lnTo>
                <a:lnTo>
                  <a:pt x="9973200" y="1283404"/>
                </a:lnTo>
                <a:lnTo>
                  <a:pt x="9973200" y="704433"/>
                </a:lnTo>
                <a:cubicBezTo>
                  <a:pt x="9973200" y="571773"/>
                  <a:pt x="10041488" y="494645"/>
                  <a:pt x="10151007" y="494645"/>
                </a:cubicBezTo>
                <a:cubicBezTo>
                  <a:pt x="10256919" y="494645"/>
                  <a:pt x="10303819" y="564574"/>
                  <a:pt x="10303819" y="670239"/>
                </a:cubicBezTo>
                <a:lnTo>
                  <a:pt x="10303819" y="1283147"/>
                </a:lnTo>
                <a:lnTo>
                  <a:pt x="10515899" y="1283147"/>
                </a:lnTo>
                <a:lnTo>
                  <a:pt x="10515899" y="668697"/>
                </a:lnTo>
                <a:cubicBezTo>
                  <a:pt x="10515899" y="484105"/>
                  <a:pt x="10419008" y="369441"/>
                  <a:pt x="10231923" y="369441"/>
                </a:cubicBezTo>
                <a:cubicBezTo>
                  <a:pt x="10098954" y="369441"/>
                  <a:pt x="10025254" y="426773"/>
                  <a:pt x="9984023" y="500301"/>
                </a:cubicBezTo>
                <a:lnTo>
                  <a:pt x="9973200" y="500301"/>
                </a:lnTo>
                <a:lnTo>
                  <a:pt x="9973200" y="28794"/>
                </a:lnTo>
                <a:moveTo>
                  <a:pt x="7030872" y="1181339"/>
                </a:moveTo>
                <a:cubicBezTo>
                  <a:pt x="6858476" y="1181339"/>
                  <a:pt x="6752307" y="1041480"/>
                  <a:pt x="6752307" y="892624"/>
                </a:cubicBezTo>
                <a:cubicBezTo>
                  <a:pt x="6752307" y="799300"/>
                  <a:pt x="6793538" y="713431"/>
                  <a:pt x="6861826" y="665097"/>
                </a:cubicBezTo>
                <a:lnTo>
                  <a:pt x="7267949" y="1107810"/>
                </a:lnTo>
                <a:cubicBezTo>
                  <a:pt x="7192702" y="1152544"/>
                  <a:pt x="7108179" y="1181339"/>
                  <a:pt x="7030872" y="1181339"/>
                </a:cubicBezTo>
                <a:moveTo>
                  <a:pt x="7426171" y="960754"/>
                </a:moveTo>
                <a:lnTo>
                  <a:pt x="7074164" y="573573"/>
                </a:lnTo>
                <a:cubicBezTo>
                  <a:pt x="7137041" y="548378"/>
                  <a:pt x="7198114" y="539637"/>
                  <a:pt x="7248364" y="539637"/>
                </a:cubicBezTo>
                <a:cubicBezTo>
                  <a:pt x="7393960" y="539637"/>
                  <a:pt x="7483637" y="623963"/>
                  <a:pt x="7483637" y="768963"/>
                </a:cubicBezTo>
                <a:cubicBezTo>
                  <a:pt x="7483637" y="833493"/>
                  <a:pt x="7465598" y="899823"/>
                  <a:pt x="7426171" y="960754"/>
                </a:cubicBezTo>
                <a:moveTo>
                  <a:pt x="7025461" y="521640"/>
                </a:moveTo>
                <a:lnTo>
                  <a:pt x="6948153" y="435514"/>
                </a:lnTo>
                <a:cubicBezTo>
                  <a:pt x="6879864" y="360186"/>
                  <a:pt x="6860022" y="313652"/>
                  <a:pt x="6860022" y="258121"/>
                </a:cubicBezTo>
                <a:cubicBezTo>
                  <a:pt x="6860022" y="154255"/>
                  <a:pt x="6926507" y="95124"/>
                  <a:pt x="7030614" y="95124"/>
                </a:cubicBezTo>
                <a:cubicBezTo>
                  <a:pt x="7136526" y="95124"/>
                  <a:pt x="7199403" y="156055"/>
                  <a:pt x="7199403" y="267119"/>
                </a:cubicBezTo>
                <a:cubicBezTo>
                  <a:pt x="7199918" y="369441"/>
                  <a:pt x="7149410" y="466108"/>
                  <a:pt x="7025461" y="521640"/>
                </a:cubicBezTo>
                <a:moveTo>
                  <a:pt x="7036283" y="0"/>
                </a:moveTo>
                <a:cubicBezTo>
                  <a:pt x="6788383" y="0"/>
                  <a:pt x="6666238" y="138059"/>
                  <a:pt x="6666238" y="310053"/>
                </a:cubicBezTo>
                <a:cubicBezTo>
                  <a:pt x="6666238" y="403121"/>
                  <a:pt x="6705665" y="496445"/>
                  <a:pt x="6810030" y="609308"/>
                </a:cubicBezTo>
                <a:lnTo>
                  <a:pt x="6811834" y="612908"/>
                </a:lnTo>
                <a:cubicBezTo>
                  <a:pt x="6635829" y="697234"/>
                  <a:pt x="6554914" y="833493"/>
                  <a:pt x="6554914" y="973094"/>
                </a:cubicBezTo>
                <a:cubicBezTo>
                  <a:pt x="6554914" y="1157686"/>
                  <a:pt x="6696903" y="1311941"/>
                  <a:pt x="6915941" y="1311941"/>
                </a:cubicBezTo>
                <a:cubicBezTo>
                  <a:pt x="7041694" y="1311941"/>
                  <a:pt x="7189094" y="1260009"/>
                  <a:pt x="7322064" y="1166684"/>
                </a:cubicBezTo>
                <a:lnTo>
                  <a:pt x="7429780" y="1283147"/>
                </a:lnTo>
                <a:lnTo>
                  <a:pt x="7711952" y="1283147"/>
                </a:lnTo>
                <a:lnTo>
                  <a:pt x="7711952" y="1274406"/>
                </a:lnTo>
                <a:lnTo>
                  <a:pt x="7482091" y="1021684"/>
                </a:lnTo>
                <a:cubicBezTo>
                  <a:pt x="7579241" y="907021"/>
                  <a:pt x="7634902" y="781560"/>
                  <a:pt x="7634902" y="672039"/>
                </a:cubicBezTo>
                <a:cubicBezTo>
                  <a:pt x="7634902" y="535780"/>
                  <a:pt x="7543164" y="444512"/>
                  <a:pt x="7399629" y="444512"/>
                </a:cubicBezTo>
                <a:cubicBezTo>
                  <a:pt x="7324126" y="444512"/>
                  <a:pt x="7239603" y="466108"/>
                  <a:pt x="7183941" y="487447"/>
                </a:cubicBezTo>
                <a:lnTo>
                  <a:pt x="7180333" y="480248"/>
                </a:lnTo>
                <a:cubicBezTo>
                  <a:pt x="7316910" y="406720"/>
                  <a:pt x="7374375" y="338590"/>
                  <a:pt x="7374375" y="243723"/>
                </a:cubicBezTo>
                <a:cubicBezTo>
                  <a:pt x="7374118" y="107722"/>
                  <a:pt x="7251971" y="0"/>
                  <a:pt x="7036283" y="0"/>
                </a:cubicBezTo>
                <a:moveTo>
                  <a:pt x="3908932" y="1917394"/>
                </a:moveTo>
                <a:lnTo>
                  <a:pt x="3756120" y="1917394"/>
                </a:lnTo>
                <a:lnTo>
                  <a:pt x="3526259" y="2641622"/>
                </a:lnTo>
                <a:lnTo>
                  <a:pt x="3294594" y="1917394"/>
                </a:lnTo>
                <a:lnTo>
                  <a:pt x="3136371" y="1917394"/>
                </a:lnTo>
                <a:lnTo>
                  <a:pt x="3429109" y="2813617"/>
                </a:lnTo>
                <a:lnTo>
                  <a:pt x="3615936" y="2813617"/>
                </a:lnTo>
                <a:lnTo>
                  <a:pt x="3908932" y="1917394"/>
                </a:lnTo>
                <a:moveTo>
                  <a:pt x="5785961" y="1917394"/>
                </a:moveTo>
                <a:lnTo>
                  <a:pt x="5636757" y="1917394"/>
                </a:lnTo>
                <a:lnTo>
                  <a:pt x="5636757" y="2813617"/>
                </a:lnTo>
                <a:lnTo>
                  <a:pt x="5785961" y="2813617"/>
                </a:lnTo>
                <a:lnTo>
                  <a:pt x="5785961" y="1917394"/>
                </a:lnTo>
                <a:close/>
                <a:moveTo>
                  <a:pt x="6702056" y="1917394"/>
                </a:moveTo>
                <a:lnTo>
                  <a:pt x="6549245" y="1917394"/>
                </a:lnTo>
                <a:lnTo>
                  <a:pt x="6319384" y="2641622"/>
                </a:lnTo>
                <a:lnTo>
                  <a:pt x="6087719" y="1917394"/>
                </a:lnTo>
                <a:lnTo>
                  <a:pt x="5929754" y="1917394"/>
                </a:lnTo>
                <a:lnTo>
                  <a:pt x="6222492" y="2813617"/>
                </a:lnTo>
                <a:lnTo>
                  <a:pt x="6409319" y="2813617"/>
                </a:lnTo>
                <a:lnTo>
                  <a:pt x="6702056" y="1917394"/>
                </a:lnTo>
                <a:moveTo>
                  <a:pt x="11697676" y="1917394"/>
                </a:moveTo>
                <a:lnTo>
                  <a:pt x="11548472" y="1917394"/>
                </a:lnTo>
                <a:lnTo>
                  <a:pt x="11548472" y="2813617"/>
                </a:lnTo>
                <a:lnTo>
                  <a:pt x="11697676" y="2813617"/>
                </a:lnTo>
                <a:lnTo>
                  <a:pt x="11697676" y="1917394"/>
                </a:lnTo>
                <a:close/>
                <a:moveTo>
                  <a:pt x="12980209" y="1917394"/>
                </a:moveTo>
                <a:lnTo>
                  <a:pt x="12831005" y="1917394"/>
                </a:lnTo>
                <a:lnTo>
                  <a:pt x="12831005" y="2813617"/>
                </a:lnTo>
                <a:lnTo>
                  <a:pt x="12980209" y="2813617"/>
                </a:lnTo>
                <a:lnTo>
                  <a:pt x="12980209" y="1917394"/>
                </a:lnTo>
                <a:close/>
                <a:moveTo>
                  <a:pt x="853219" y="1899397"/>
                </a:moveTo>
                <a:cubicBezTo>
                  <a:pt x="725661" y="1899397"/>
                  <a:pt x="637530" y="1960328"/>
                  <a:pt x="601711" y="2055452"/>
                </a:cubicBezTo>
                <a:lnTo>
                  <a:pt x="601711" y="1917394"/>
                </a:lnTo>
                <a:lnTo>
                  <a:pt x="452507" y="1917394"/>
                </a:lnTo>
                <a:lnTo>
                  <a:pt x="452507" y="2813617"/>
                </a:lnTo>
                <a:lnTo>
                  <a:pt x="601711" y="2813617"/>
                </a:lnTo>
                <a:lnTo>
                  <a:pt x="601711" y="2223847"/>
                </a:lnTo>
                <a:cubicBezTo>
                  <a:pt x="601711" y="2098386"/>
                  <a:pt x="664588" y="2014060"/>
                  <a:pt x="797557" y="2014060"/>
                </a:cubicBezTo>
                <a:cubicBezTo>
                  <a:pt x="928722" y="2014060"/>
                  <a:pt x="991599" y="2098386"/>
                  <a:pt x="991599" y="2223847"/>
                </a:cubicBezTo>
                <a:lnTo>
                  <a:pt x="991599" y="2813617"/>
                </a:lnTo>
                <a:lnTo>
                  <a:pt x="1140803" y="2813617"/>
                </a:lnTo>
                <a:lnTo>
                  <a:pt x="1140803" y="2193511"/>
                </a:lnTo>
                <a:cubicBezTo>
                  <a:pt x="1140803" y="2024858"/>
                  <a:pt x="1034892" y="1899397"/>
                  <a:pt x="853219" y="1899397"/>
                </a:cubicBezTo>
                <a:moveTo>
                  <a:pt x="1756945" y="1899397"/>
                </a:moveTo>
                <a:cubicBezTo>
                  <a:pt x="1629387" y="1899397"/>
                  <a:pt x="1541257" y="1960328"/>
                  <a:pt x="1505437" y="2055452"/>
                </a:cubicBezTo>
                <a:lnTo>
                  <a:pt x="1505437" y="1917394"/>
                </a:lnTo>
                <a:lnTo>
                  <a:pt x="1356234" y="1917394"/>
                </a:lnTo>
                <a:lnTo>
                  <a:pt x="1356234" y="2813617"/>
                </a:lnTo>
                <a:lnTo>
                  <a:pt x="1505437" y="2813617"/>
                </a:lnTo>
                <a:lnTo>
                  <a:pt x="1505437" y="2223847"/>
                </a:lnTo>
                <a:cubicBezTo>
                  <a:pt x="1505437" y="2098386"/>
                  <a:pt x="1568314" y="2014060"/>
                  <a:pt x="1701283" y="2014060"/>
                </a:cubicBezTo>
                <a:cubicBezTo>
                  <a:pt x="1832449" y="2014060"/>
                  <a:pt x="1895326" y="2098386"/>
                  <a:pt x="1895326" y="2223847"/>
                </a:cubicBezTo>
                <a:lnTo>
                  <a:pt x="1895326" y="2813617"/>
                </a:lnTo>
                <a:lnTo>
                  <a:pt x="2044529" y="2813617"/>
                </a:lnTo>
                <a:lnTo>
                  <a:pt x="2044529" y="2193511"/>
                </a:lnTo>
                <a:cubicBezTo>
                  <a:pt x="2044272" y="2024858"/>
                  <a:pt x="1938360" y="1899397"/>
                  <a:pt x="1756945" y="1899397"/>
                </a:cubicBezTo>
                <a:moveTo>
                  <a:pt x="2644179" y="2704353"/>
                </a:moveTo>
                <a:cubicBezTo>
                  <a:pt x="2493171" y="2704353"/>
                  <a:pt x="2389064" y="2596888"/>
                  <a:pt x="2389064" y="2365505"/>
                </a:cubicBezTo>
                <a:cubicBezTo>
                  <a:pt x="2389064" y="2132580"/>
                  <a:pt x="2491367" y="2026658"/>
                  <a:pt x="2644179" y="2026658"/>
                </a:cubicBezTo>
                <a:cubicBezTo>
                  <a:pt x="2795186" y="2026658"/>
                  <a:pt x="2899294" y="2132323"/>
                  <a:pt x="2899294" y="2365505"/>
                </a:cubicBezTo>
                <a:cubicBezTo>
                  <a:pt x="2899294" y="2596631"/>
                  <a:pt x="2798794" y="2704353"/>
                  <a:pt x="2644179" y="2704353"/>
                </a:cubicBezTo>
                <a:moveTo>
                  <a:pt x="2651394" y="1899397"/>
                </a:moveTo>
                <a:cubicBezTo>
                  <a:pt x="2381848" y="1899397"/>
                  <a:pt x="2232902" y="2096587"/>
                  <a:pt x="2232902" y="2376303"/>
                </a:cubicBezTo>
                <a:cubicBezTo>
                  <a:pt x="2232902" y="2659362"/>
                  <a:pt x="2385714" y="2831613"/>
                  <a:pt x="2637221" y="2831613"/>
                </a:cubicBezTo>
                <a:cubicBezTo>
                  <a:pt x="2908571" y="2831613"/>
                  <a:pt x="3055971" y="2634424"/>
                  <a:pt x="3055971" y="2354707"/>
                </a:cubicBezTo>
                <a:cubicBezTo>
                  <a:pt x="3055713" y="2071392"/>
                  <a:pt x="2904706" y="1899397"/>
                  <a:pt x="2651394" y="1899397"/>
                </a:cubicBezTo>
                <a:moveTo>
                  <a:pt x="4365047" y="2723892"/>
                </a:moveTo>
                <a:cubicBezTo>
                  <a:pt x="4262743" y="2723892"/>
                  <a:pt x="4192651" y="2666560"/>
                  <a:pt x="4192651" y="2566294"/>
                </a:cubicBezTo>
                <a:cubicBezTo>
                  <a:pt x="4192651" y="2481968"/>
                  <a:pt x="4241097" y="2440833"/>
                  <a:pt x="4343659" y="2415638"/>
                </a:cubicBezTo>
                <a:lnTo>
                  <a:pt x="4453178" y="2388644"/>
                </a:lnTo>
                <a:cubicBezTo>
                  <a:pt x="4521466" y="2372447"/>
                  <a:pt x="4559089" y="2361649"/>
                  <a:pt x="4573520" y="2349309"/>
                </a:cubicBezTo>
                <a:lnTo>
                  <a:pt x="4573520" y="2523103"/>
                </a:lnTo>
                <a:cubicBezTo>
                  <a:pt x="4573520" y="2655762"/>
                  <a:pt x="4481782" y="2723892"/>
                  <a:pt x="4365047" y="2723892"/>
                </a:cubicBezTo>
                <a:moveTo>
                  <a:pt x="4411947" y="1899397"/>
                </a:moveTo>
                <a:cubicBezTo>
                  <a:pt x="4194455" y="1899397"/>
                  <a:pt x="4059682" y="2030257"/>
                  <a:pt x="4049116" y="2186312"/>
                </a:cubicBezTo>
                <a:lnTo>
                  <a:pt x="4187497" y="2215106"/>
                </a:lnTo>
                <a:cubicBezTo>
                  <a:pt x="4194713" y="2100443"/>
                  <a:pt x="4264805" y="2014317"/>
                  <a:pt x="4401381" y="2014317"/>
                </a:cubicBezTo>
                <a:cubicBezTo>
                  <a:pt x="4516312" y="2014317"/>
                  <a:pt x="4573777" y="2077048"/>
                  <a:pt x="4573777" y="2180913"/>
                </a:cubicBezTo>
                <a:lnTo>
                  <a:pt x="4573777" y="2186312"/>
                </a:lnTo>
                <a:cubicBezTo>
                  <a:pt x="4573777" y="2229246"/>
                  <a:pt x="4561151" y="2247243"/>
                  <a:pt x="4521724" y="2258041"/>
                </a:cubicBezTo>
                <a:lnTo>
                  <a:pt x="4263001" y="2322571"/>
                </a:lnTo>
                <a:cubicBezTo>
                  <a:pt x="4124620" y="2358564"/>
                  <a:pt x="4043705" y="2449831"/>
                  <a:pt x="4043705" y="2577092"/>
                </a:cubicBezTo>
                <a:cubicBezTo>
                  <a:pt x="4043705" y="2738546"/>
                  <a:pt x="4164047" y="2831613"/>
                  <a:pt x="4324074" y="2831613"/>
                </a:cubicBezTo>
                <a:cubicBezTo>
                  <a:pt x="4458847" y="2831613"/>
                  <a:pt x="4548781" y="2767083"/>
                  <a:pt x="4573777" y="2677358"/>
                </a:cubicBezTo>
                <a:cubicBezTo>
                  <a:pt x="4577385" y="2761684"/>
                  <a:pt x="4584600" y="2797420"/>
                  <a:pt x="4591816" y="2813617"/>
                </a:cubicBezTo>
                <a:lnTo>
                  <a:pt x="4744627" y="2813617"/>
                </a:lnTo>
                <a:cubicBezTo>
                  <a:pt x="4728393" y="2767083"/>
                  <a:pt x="4721177" y="2702553"/>
                  <a:pt x="4721177" y="2627225"/>
                </a:cubicBezTo>
                <a:lnTo>
                  <a:pt x="4721177" y="2171915"/>
                </a:lnTo>
                <a:cubicBezTo>
                  <a:pt x="4720920" y="2003519"/>
                  <a:pt x="4603927" y="1899397"/>
                  <a:pt x="4411947" y="1899397"/>
                </a:cubicBezTo>
                <a:moveTo>
                  <a:pt x="6942741" y="2268581"/>
                </a:moveTo>
                <a:cubicBezTo>
                  <a:pt x="6962584" y="2110984"/>
                  <a:pt x="7043241" y="2021259"/>
                  <a:pt x="7185229" y="2021259"/>
                </a:cubicBezTo>
                <a:cubicBezTo>
                  <a:pt x="7320002" y="2021259"/>
                  <a:pt x="7399114" y="2101986"/>
                  <a:pt x="7402721" y="2268581"/>
                </a:cubicBezTo>
                <a:lnTo>
                  <a:pt x="6942741" y="2268581"/>
                </a:lnTo>
                <a:moveTo>
                  <a:pt x="7185229" y="1899397"/>
                </a:moveTo>
                <a:cubicBezTo>
                  <a:pt x="6948153" y="1899397"/>
                  <a:pt x="6782714" y="2065993"/>
                  <a:pt x="6782714" y="2372704"/>
                </a:cubicBezTo>
                <a:cubicBezTo>
                  <a:pt x="6782714" y="2666560"/>
                  <a:pt x="6935525" y="2831613"/>
                  <a:pt x="7185229" y="2831613"/>
                </a:cubicBezTo>
                <a:cubicBezTo>
                  <a:pt x="7390095" y="2831613"/>
                  <a:pt x="7519456" y="2715151"/>
                  <a:pt x="7551667" y="2539557"/>
                </a:cubicBezTo>
                <a:lnTo>
                  <a:pt x="7415091" y="2503821"/>
                </a:lnTo>
                <a:cubicBezTo>
                  <a:pt x="7391641" y="2654477"/>
                  <a:pt x="7310983" y="2706410"/>
                  <a:pt x="7199403" y="2706410"/>
                </a:cubicBezTo>
                <a:cubicBezTo>
                  <a:pt x="7021595" y="2706410"/>
                  <a:pt x="6942484" y="2575550"/>
                  <a:pt x="6937072" y="2374761"/>
                </a:cubicBezTo>
                <a:lnTo>
                  <a:pt x="7553213" y="2374761"/>
                </a:lnTo>
                <a:lnTo>
                  <a:pt x="7553213" y="2324627"/>
                </a:lnTo>
                <a:cubicBezTo>
                  <a:pt x="7553729" y="2010461"/>
                  <a:pt x="7382879" y="1899397"/>
                  <a:pt x="7185229" y="1899397"/>
                </a:cubicBezTo>
                <a:moveTo>
                  <a:pt x="9777354" y="2268581"/>
                </a:moveTo>
                <a:cubicBezTo>
                  <a:pt x="9797197" y="2110984"/>
                  <a:pt x="9877854" y="2021259"/>
                  <a:pt x="10019842" y="2021259"/>
                </a:cubicBezTo>
                <a:cubicBezTo>
                  <a:pt x="10154615" y="2021259"/>
                  <a:pt x="10233727" y="2101986"/>
                  <a:pt x="10237334" y="2268581"/>
                </a:cubicBezTo>
                <a:lnTo>
                  <a:pt x="9777354" y="2268581"/>
                </a:lnTo>
                <a:moveTo>
                  <a:pt x="10019842" y="1899397"/>
                </a:moveTo>
                <a:cubicBezTo>
                  <a:pt x="9782766" y="1899397"/>
                  <a:pt x="9617327" y="2065993"/>
                  <a:pt x="9617327" y="2372704"/>
                </a:cubicBezTo>
                <a:cubicBezTo>
                  <a:pt x="9617327" y="2666560"/>
                  <a:pt x="9770138" y="2831613"/>
                  <a:pt x="10019842" y="2831613"/>
                </a:cubicBezTo>
                <a:cubicBezTo>
                  <a:pt x="10224708" y="2831613"/>
                  <a:pt x="10354069" y="2715151"/>
                  <a:pt x="10386280" y="2539557"/>
                </a:cubicBezTo>
                <a:lnTo>
                  <a:pt x="10249704" y="2503821"/>
                </a:lnTo>
                <a:cubicBezTo>
                  <a:pt x="10226254" y="2654477"/>
                  <a:pt x="10145596" y="2706410"/>
                  <a:pt x="10034016" y="2706410"/>
                </a:cubicBezTo>
                <a:cubicBezTo>
                  <a:pt x="9856207" y="2706410"/>
                  <a:pt x="9777097" y="2575550"/>
                  <a:pt x="9771684" y="2374761"/>
                </a:cubicBezTo>
                <a:lnTo>
                  <a:pt x="10387826" y="2374761"/>
                </a:lnTo>
                <a:lnTo>
                  <a:pt x="10387826" y="2324627"/>
                </a:lnTo>
                <a:cubicBezTo>
                  <a:pt x="10388342" y="2010461"/>
                  <a:pt x="10217492" y="1899397"/>
                  <a:pt x="10019842" y="1899397"/>
                </a:cubicBezTo>
                <a:moveTo>
                  <a:pt x="12299387" y="1899397"/>
                </a:moveTo>
                <a:cubicBezTo>
                  <a:pt x="12053291" y="1899397"/>
                  <a:pt x="11886049" y="2071392"/>
                  <a:pt x="11886049" y="2374503"/>
                </a:cubicBezTo>
                <a:cubicBezTo>
                  <a:pt x="11886049" y="2671959"/>
                  <a:pt x="12049425" y="2831613"/>
                  <a:pt x="12292171" y="2831613"/>
                </a:cubicBezTo>
                <a:cubicBezTo>
                  <a:pt x="12511467" y="2831613"/>
                  <a:pt x="12635417" y="2697154"/>
                  <a:pt x="12660413" y="2512562"/>
                </a:cubicBezTo>
                <a:lnTo>
                  <a:pt x="12518425" y="2478369"/>
                </a:lnTo>
                <a:cubicBezTo>
                  <a:pt x="12493171" y="2646764"/>
                  <a:pt x="12421533" y="2704353"/>
                  <a:pt x="12302736" y="2704353"/>
                </a:cubicBezTo>
                <a:cubicBezTo>
                  <a:pt x="12130340" y="2704353"/>
                  <a:pt x="12042210" y="2578892"/>
                  <a:pt x="12042210" y="2363706"/>
                </a:cubicBezTo>
                <a:cubicBezTo>
                  <a:pt x="12042210" y="2139778"/>
                  <a:pt x="12135494" y="2026658"/>
                  <a:pt x="12295521" y="2026658"/>
                </a:cubicBezTo>
                <a:cubicBezTo>
                  <a:pt x="12408648" y="2026658"/>
                  <a:pt x="12491367" y="2082189"/>
                  <a:pt x="12518167" y="2241844"/>
                </a:cubicBezTo>
                <a:lnTo>
                  <a:pt x="12660156" y="2207908"/>
                </a:lnTo>
                <a:cubicBezTo>
                  <a:pt x="12635417" y="2024858"/>
                  <a:pt x="12511467" y="1899397"/>
                  <a:pt x="12299387" y="1899397"/>
                </a:cubicBezTo>
                <a:moveTo>
                  <a:pt x="13596350" y="1899397"/>
                </a:moveTo>
                <a:cubicBezTo>
                  <a:pt x="13468794" y="1899397"/>
                  <a:pt x="13380662" y="1960328"/>
                  <a:pt x="13344844" y="2055452"/>
                </a:cubicBezTo>
                <a:lnTo>
                  <a:pt x="13344844" y="1917394"/>
                </a:lnTo>
                <a:lnTo>
                  <a:pt x="13195639" y="1917394"/>
                </a:lnTo>
                <a:lnTo>
                  <a:pt x="13195639" y="2813617"/>
                </a:lnTo>
                <a:lnTo>
                  <a:pt x="13344844" y="2813617"/>
                </a:lnTo>
                <a:lnTo>
                  <a:pt x="13344844" y="2223847"/>
                </a:lnTo>
                <a:cubicBezTo>
                  <a:pt x="13344844" y="2098386"/>
                  <a:pt x="13407721" y="2014060"/>
                  <a:pt x="13540690" y="2014060"/>
                </a:cubicBezTo>
                <a:cubicBezTo>
                  <a:pt x="13671856" y="2014060"/>
                  <a:pt x="13734732" y="2098386"/>
                  <a:pt x="13734732" y="2223847"/>
                </a:cubicBezTo>
                <a:lnTo>
                  <a:pt x="13734732" y="2813617"/>
                </a:lnTo>
                <a:lnTo>
                  <a:pt x="13883936" y="2813617"/>
                </a:lnTo>
                <a:lnTo>
                  <a:pt x="13883936" y="2193511"/>
                </a:lnTo>
                <a:cubicBezTo>
                  <a:pt x="13883936" y="2024858"/>
                  <a:pt x="13777767" y="1899397"/>
                  <a:pt x="13596350" y="1899397"/>
                </a:cubicBezTo>
                <a:moveTo>
                  <a:pt x="14232336" y="2268581"/>
                </a:moveTo>
                <a:cubicBezTo>
                  <a:pt x="14252177" y="2110984"/>
                  <a:pt x="14332835" y="2021259"/>
                  <a:pt x="14474823" y="2021259"/>
                </a:cubicBezTo>
                <a:cubicBezTo>
                  <a:pt x="14609596" y="2021259"/>
                  <a:pt x="14688708" y="2101986"/>
                  <a:pt x="14692316" y="2268581"/>
                </a:cubicBezTo>
                <a:lnTo>
                  <a:pt x="14232336" y="2268581"/>
                </a:lnTo>
                <a:moveTo>
                  <a:pt x="14474823" y="1899397"/>
                </a:moveTo>
                <a:cubicBezTo>
                  <a:pt x="14237746" y="1899397"/>
                  <a:pt x="14072308" y="2065993"/>
                  <a:pt x="14072308" y="2372704"/>
                </a:cubicBezTo>
                <a:cubicBezTo>
                  <a:pt x="14072308" y="2666560"/>
                  <a:pt x="14225120" y="2831613"/>
                  <a:pt x="14474823" y="2831613"/>
                </a:cubicBezTo>
                <a:cubicBezTo>
                  <a:pt x="14679689" y="2831613"/>
                  <a:pt x="14809051" y="2715151"/>
                  <a:pt x="14841262" y="2539557"/>
                </a:cubicBezTo>
                <a:lnTo>
                  <a:pt x="14704684" y="2503821"/>
                </a:lnTo>
                <a:cubicBezTo>
                  <a:pt x="14681235" y="2654477"/>
                  <a:pt x="14600577" y="2706410"/>
                  <a:pt x="14488996" y="2706410"/>
                </a:cubicBezTo>
                <a:cubicBezTo>
                  <a:pt x="14311190" y="2706410"/>
                  <a:pt x="14232078" y="2575550"/>
                  <a:pt x="14226666" y="2374761"/>
                </a:cubicBezTo>
                <a:lnTo>
                  <a:pt x="14842809" y="2374761"/>
                </a:lnTo>
                <a:lnTo>
                  <a:pt x="14842809" y="2324627"/>
                </a:lnTo>
                <a:cubicBezTo>
                  <a:pt x="14843065" y="2010461"/>
                  <a:pt x="14672473" y="1899397"/>
                  <a:pt x="14474823" y="1899397"/>
                </a:cubicBezTo>
                <a:moveTo>
                  <a:pt x="5204092" y="1666471"/>
                </a:moveTo>
                <a:lnTo>
                  <a:pt x="5054889" y="1702207"/>
                </a:lnTo>
                <a:lnTo>
                  <a:pt x="5054889" y="1917394"/>
                </a:lnTo>
                <a:lnTo>
                  <a:pt x="4882493" y="1917394"/>
                </a:lnTo>
                <a:lnTo>
                  <a:pt x="4882493" y="2032057"/>
                </a:lnTo>
                <a:lnTo>
                  <a:pt x="5054889" y="2032057"/>
                </a:lnTo>
                <a:lnTo>
                  <a:pt x="5054889" y="2580434"/>
                </a:lnTo>
                <a:cubicBezTo>
                  <a:pt x="5054889" y="2727491"/>
                  <a:pt x="5124981" y="2831356"/>
                  <a:pt x="5300985" y="2831356"/>
                </a:cubicBezTo>
                <a:cubicBezTo>
                  <a:pt x="5389115" y="2831356"/>
                  <a:pt x="5464361" y="2802562"/>
                  <a:pt x="5493223" y="2775824"/>
                </a:cubicBezTo>
                <a:lnTo>
                  <a:pt x="5451992" y="2668360"/>
                </a:lnTo>
                <a:cubicBezTo>
                  <a:pt x="5451992" y="2668360"/>
                  <a:pt x="5398135" y="2705895"/>
                  <a:pt x="5320827" y="2705895"/>
                </a:cubicBezTo>
                <a:cubicBezTo>
                  <a:pt x="5239912" y="2705895"/>
                  <a:pt x="5204092" y="2657562"/>
                  <a:pt x="5204092" y="2557039"/>
                </a:cubicBezTo>
                <a:lnTo>
                  <a:pt x="5204092" y="2032057"/>
                </a:lnTo>
                <a:lnTo>
                  <a:pt x="5470031" y="2032057"/>
                </a:lnTo>
                <a:lnTo>
                  <a:pt x="5470031" y="1917394"/>
                </a:lnTo>
                <a:lnTo>
                  <a:pt x="5204092" y="1917394"/>
                </a:lnTo>
                <a:lnTo>
                  <a:pt x="5204092" y="1666471"/>
                </a:lnTo>
                <a:moveTo>
                  <a:pt x="219296" y="1558750"/>
                </a:moveTo>
                <a:lnTo>
                  <a:pt x="62877" y="1558750"/>
                </a:lnTo>
                <a:lnTo>
                  <a:pt x="62877" y="2813360"/>
                </a:lnTo>
                <a:lnTo>
                  <a:pt x="219296" y="2813360"/>
                </a:lnTo>
                <a:lnTo>
                  <a:pt x="219296" y="1558750"/>
                </a:lnTo>
                <a:close/>
                <a:moveTo>
                  <a:pt x="9411173" y="1558750"/>
                </a:moveTo>
                <a:lnTo>
                  <a:pt x="9174096" y="1558750"/>
                </a:lnTo>
                <a:lnTo>
                  <a:pt x="8802247" y="2569636"/>
                </a:lnTo>
                <a:lnTo>
                  <a:pt x="8428593" y="1558750"/>
                </a:lnTo>
                <a:lnTo>
                  <a:pt x="8180694" y="1558750"/>
                </a:lnTo>
                <a:lnTo>
                  <a:pt x="8180694" y="2813360"/>
                </a:lnTo>
                <a:lnTo>
                  <a:pt x="8337113" y="2813360"/>
                </a:lnTo>
                <a:lnTo>
                  <a:pt x="8337113" y="1732801"/>
                </a:lnTo>
                <a:lnTo>
                  <a:pt x="8737824" y="2813617"/>
                </a:lnTo>
                <a:lnTo>
                  <a:pt x="8858166" y="2813617"/>
                </a:lnTo>
                <a:lnTo>
                  <a:pt x="9255270" y="1731002"/>
                </a:lnTo>
                <a:lnTo>
                  <a:pt x="9255270" y="2813617"/>
                </a:lnTo>
                <a:lnTo>
                  <a:pt x="9411431" y="2813617"/>
                </a:lnTo>
                <a:lnTo>
                  <a:pt x="9411431" y="1558750"/>
                </a:lnTo>
                <a:moveTo>
                  <a:pt x="10941349" y="2704353"/>
                </a:moveTo>
                <a:cubicBezTo>
                  <a:pt x="10793949" y="2704353"/>
                  <a:pt x="10695254" y="2598688"/>
                  <a:pt x="10695254" y="2365505"/>
                </a:cubicBezTo>
                <a:cubicBezTo>
                  <a:pt x="10695254" y="2130780"/>
                  <a:pt x="10794207" y="2026658"/>
                  <a:pt x="10941349" y="2026658"/>
                </a:cubicBezTo>
                <a:cubicBezTo>
                  <a:pt x="11088749" y="2026658"/>
                  <a:pt x="11187445" y="2130523"/>
                  <a:pt x="11187445" y="2365505"/>
                </a:cubicBezTo>
                <a:cubicBezTo>
                  <a:pt x="11187445" y="2598431"/>
                  <a:pt x="11088749" y="2704353"/>
                  <a:pt x="10941349" y="2704353"/>
                </a:cubicBezTo>
                <a:moveTo>
                  <a:pt x="11333042" y="1558750"/>
                </a:moveTo>
                <a:lnTo>
                  <a:pt x="11183838" y="1558750"/>
                </a:lnTo>
                <a:lnTo>
                  <a:pt x="11183838" y="2089388"/>
                </a:lnTo>
                <a:cubicBezTo>
                  <a:pt x="11151368" y="1990665"/>
                  <a:pt x="11072515" y="1899397"/>
                  <a:pt x="10916095" y="1899397"/>
                </a:cubicBezTo>
                <a:cubicBezTo>
                  <a:pt x="10714838" y="1899397"/>
                  <a:pt x="10538834" y="2057252"/>
                  <a:pt x="10538834" y="2370904"/>
                </a:cubicBezTo>
                <a:cubicBezTo>
                  <a:pt x="10538834" y="2688156"/>
                  <a:pt x="10714838" y="2831613"/>
                  <a:pt x="10903469" y="2831613"/>
                </a:cubicBezTo>
                <a:cubicBezTo>
                  <a:pt x="11045457" y="2831613"/>
                  <a:pt x="11149564" y="2749087"/>
                  <a:pt x="11183838" y="2632624"/>
                </a:cubicBezTo>
                <a:lnTo>
                  <a:pt x="11183838" y="2700753"/>
                </a:lnTo>
                <a:cubicBezTo>
                  <a:pt x="11183838" y="2741888"/>
                  <a:pt x="11187445" y="2786879"/>
                  <a:pt x="11192857" y="2813617"/>
                </a:cubicBezTo>
                <a:lnTo>
                  <a:pt x="11343864" y="2813617"/>
                </a:lnTo>
                <a:cubicBezTo>
                  <a:pt x="11336649" y="2770683"/>
                  <a:pt x="11333042" y="2707952"/>
                  <a:pt x="11333042" y="2627225"/>
                </a:cubicBezTo>
                <a:lnTo>
                  <a:pt x="11333042" y="1558750"/>
                </a:lnTo>
                <a:moveTo>
                  <a:pt x="5712261" y="1532012"/>
                </a:moveTo>
                <a:cubicBezTo>
                  <a:pt x="5652992" y="1532012"/>
                  <a:pt x="5606350" y="1578546"/>
                  <a:pt x="5606350" y="1637677"/>
                </a:cubicBezTo>
                <a:cubicBezTo>
                  <a:pt x="5606350" y="1696808"/>
                  <a:pt x="5652992" y="1741542"/>
                  <a:pt x="5712261" y="1741542"/>
                </a:cubicBezTo>
                <a:cubicBezTo>
                  <a:pt x="5771531" y="1741542"/>
                  <a:pt x="5816369" y="1696808"/>
                  <a:pt x="5816369" y="1637677"/>
                </a:cubicBezTo>
                <a:cubicBezTo>
                  <a:pt x="5816627" y="1578546"/>
                  <a:pt x="5771531" y="1532012"/>
                  <a:pt x="5712261" y="1532012"/>
                </a:cubicBezTo>
                <a:moveTo>
                  <a:pt x="11623976" y="1532012"/>
                </a:moveTo>
                <a:cubicBezTo>
                  <a:pt x="11564707" y="1532012"/>
                  <a:pt x="11518064" y="1578546"/>
                  <a:pt x="11518064" y="1637677"/>
                </a:cubicBezTo>
                <a:cubicBezTo>
                  <a:pt x="11518064" y="1696808"/>
                  <a:pt x="11564707" y="1741542"/>
                  <a:pt x="11623976" y="1741542"/>
                </a:cubicBezTo>
                <a:cubicBezTo>
                  <a:pt x="11683245" y="1741542"/>
                  <a:pt x="11728083" y="1696808"/>
                  <a:pt x="11728083" y="1637677"/>
                </a:cubicBezTo>
                <a:cubicBezTo>
                  <a:pt x="11728341" y="1578546"/>
                  <a:pt x="11683245" y="1532012"/>
                  <a:pt x="11623976" y="1532012"/>
                </a:cubicBezTo>
                <a:moveTo>
                  <a:pt x="12906510" y="1532012"/>
                </a:moveTo>
                <a:cubicBezTo>
                  <a:pt x="12847240" y="1532012"/>
                  <a:pt x="12800598" y="1578546"/>
                  <a:pt x="12800598" y="1637677"/>
                </a:cubicBezTo>
                <a:cubicBezTo>
                  <a:pt x="12800598" y="1696808"/>
                  <a:pt x="12847240" y="1741542"/>
                  <a:pt x="12906510" y="1741542"/>
                </a:cubicBezTo>
                <a:cubicBezTo>
                  <a:pt x="12965779" y="1741542"/>
                  <a:pt x="13010617" y="1696808"/>
                  <a:pt x="13010617" y="1637677"/>
                </a:cubicBezTo>
                <a:cubicBezTo>
                  <a:pt x="13010875" y="1578546"/>
                  <a:pt x="12965779" y="1532012"/>
                  <a:pt x="12906510" y="1532012"/>
                </a:cubicBezTo>
              </a:path>
            </a:pathLst>
          </a:custGeom>
          <a:solidFill>
            <a:schemeClr val="bg1"/>
          </a:solidFill>
          <a:ln w="2576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C0BB7E-298C-C952-0B72-519501CE72E9}"/>
              </a:ext>
            </a:extLst>
          </p:cNvPr>
          <p:cNvSpPr txBox="1"/>
          <p:nvPr userDrawn="1"/>
        </p:nvSpPr>
        <p:spPr>
          <a:xfrm>
            <a:off x="11054417" y="6254496"/>
            <a:ext cx="161654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Oncology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F41B1E-CA86-CE81-A9E0-FDB8862BE7C2}"/>
              </a:ext>
            </a:extLst>
          </p:cNvPr>
          <p:cNvSpPr/>
          <p:nvPr userDrawn="1"/>
        </p:nvSpPr>
        <p:spPr>
          <a:xfrm>
            <a:off x="10926401" y="6163056"/>
            <a:ext cx="18288" cy="393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42D80B8-9D94-A4FE-A104-C937BDCF89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4806" y="4889500"/>
            <a:ext cx="2795587" cy="865834"/>
          </a:xfrm>
        </p:spPr>
        <p:txBody>
          <a:bodyPr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Supporting details. Delete if not required.</a:t>
            </a:r>
          </a:p>
        </p:txBody>
      </p:sp>
    </p:spTree>
    <p:extLst>
      <p:ext uri="{BB962C8B-B14F-4D97-AF65-F5344CB8AC3E}">
        <p14:creationId xmlns:p14="http://schemas.microsoft.com/office/powerpoint/2010/main" val="2655019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Red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9" descr="A close-up of a person's neck&#10;&#10;Description automatically generated">
            <a:extLst>
              <a:ext uri="{FF2B5EF4-FFF2-40B4-BE49-F238E27FC236}">
                <a16:creationId xmlns:a16="http://schemas.microsoft.com/office/drawing/2014/main" id="{9592DAE9-0A72-7CE6-A94D-5C6695199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083"/>
          <a:stretch/>
        </p:blipFill>
        <p:spPr>
          <a:xfrm>
            <a:off x="6165851" y="0"/>
            <a:ext cx="60261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9B8AD4-5298-7DA9-DDAD-3AB53AF2F9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384" y="266400"/>
            <a:ext cx="5732004" cy="3681136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7400" spc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br>
              <a:rPr lang="en-GB" dirty="0"/>
            </a:br>
            <a:endParaRPr lang="en-GB" dirty="0"/>
          </a:p>
        </p:txBody>
      </p:sp>
      <p:sp>
        <p:nvSpPr>
          <p:cNvPr id="7" name="Graphic 6">
            <a:extLst>
              <a:ext uri="{FF2B5EF4-FFF2-40B4-BE49-F238E27FC236}">
                <a16:creationId xmlns:a16="http://schemas.microsoft.com/office/drawing/2014/main" id="{EB33CF25-C637-277A-8434-3B5FD6EEA889}"/>
              </a:ext>
            </a:extLst>
          </p:cNvPr>
          <p:cNvSpPr>
            <a:spLocks noChangeAspect="1"/>
          </p:cNvSpPr>
          <p:nvPr userDrawn="1"/>
        </p:nvSpPr>
        <p:spPr>
          <a:xfrm>
            <a:off x="288303" y="6416713"/>
            <a:ext cx="2102687" cy="147600"/>
          </a:xfrm>
          <a:custGeom>
            <a:avLst/>
            <a:gdLst>
              <a:gd name="connsiteX0" fmla="*/ 4672481 w 11413077"/>
              <a:gd name="connsiteY0" fmla="*/ 236351 h 801151"/>
              <a:gd name="connsiteX1" fmla="*/ 4578324 w 11413077"/>
              <a:gd name="connsiteY1" fmla="*/ 236351 h 801151"/>
              <a:gd name="connsiteX2" fmla="*/ 4436614 w 11413077"/>
              <a:gd name="connsiteY2" fmla="*/ 678512 h 801151"/>
              <a:gd name="connsiteX3" fmla="*/ 4293794 w 11413077"/>
              <a:gd name="connsiteY3" fmla="*/ 236351 h 801151"/>
              <a:gd name="connsiteX4" fmla="*/ 4196308 w 11413077"/>
              <a:gd name="connsiteY4" fmla="*/ 236351 h 801151"/>
              <a:gd name="connsiteX5" fmla="*/ 4376855 w 11413077"/>
              <a:gd name="connsiteY5" fmla="*/ 783609 h 801151"/>
              <a:gd name="connsiteX6" fmla="*/ 4492093 w 11413077"/>
              <a:gd name="connsiteY6" fmla="*/ 783609 h 801151"/>
              <a:gd name="connsiteX7" fmla="*/ 4672481 w 11413077"/>
              <a:gd name="connsiteY7" fmla="*/ 236351 h 801151"/>
              <a:gd name="connsiteX8" fmla="*/ 5829624 w 11413077"/>
              <a:gd name="connsiteY8" fmla="*/ 236351 h 801151"/>
              <a:gd name="connsiteX9" fmla="*/ 5737687 w 11413077"/>
              <a:gd name="connsiteY9" fmla="*/ 236351 h 801151"/>
              <a:gd name="connsiteX10" fmla="*/ 5737687 w 11413077"/>
              <a:gd name="connsiteY10" fmla="*/ 783609 h 801151"/>
              <a:gd name="connsiteX11" fmla="*/ 5829624 w 11413077"/>
              <a:gd name="connsiteY11" fmla="*/ 783609 h 801151"/>
              <a:gd name="connsiteX12" fmla="*/ 5829624 w 11413077"/>
              <a:gd name="connsiteY12" fmla="*/ 236351 h 801151"/>
              <a:gd name="connsiteX13" fmla="*/ 6394405 w 11413077"/>
              <a:gd name="connsiteY13" fmla="*/ 236351 h 801151"/>
              <a:gd name="connsiteX14" fmla="*/ 6300249 w 11413077"/>
              <a:gd name="connsiteY14" fmla="*/ 236351 h 801151"/>
              <a:gd name="connsiteX15" fmla="*/ 6158538 w 11413077"/>
              <a:gd name="connsiteY15" fmla="*/ 678512 h 801151"/>
              <a:gd name="connsiteX16" fmla="*/ 6015718 w 11413077"/>
              <a:gd name="connsiteY16" fmla="*/ 236351 h 801151"/>
              <a:gd name="connsiteX17" fmla="*/ 5918233 w 11413077"/>
              <a:gd name="connsiteY17" fmla="*/ 236351 h 801151"/>
              <a:gd name="connsiteX18" fmla="*/ 6098779 w 11413077"/>
              <a:gd name="connsiteY18" fmla="*/ 783609 h 801151"/>
              <a:gd name="connsiteX19" fmla="*/ 6214018 w 11413077"/>
              <a:gd name="connsiteY19" fmla="*/ 783609 h 801151"/>
              <a:gd name="connsiteX20" fmla="*/ 6394405 w 11413077"/>
              <a:gd name="connsiteY20" fmla="*/ 236351 h 801151"/>
              <a:gd name="connsiteX21" fmla="*/ 9473991 w 11413077"/>
              <a:gd name="connsiteY21" fmla="*/ 236351 h 801151"/>
              <a:gd name="connsiteX22" fmla="*/ 9382053 w 11413077"/>
              <a:gd name="connsiteY22" fmla="*/ 236351 h 801151"/>
              <a:gd name="connsiteX23" fmla="*/ 9382053 w 11413077"/>
              <a:gd name="connsiteY23" fmla="*/ 783609 h 801151"/>
              <a:gd name="connsiteX24" fmla="*/ 9473991 w 11413077"/>
              <a:gd name="connsiteY24" fmla="*/ 783609 h 801151"/>
              <a:gd name="connsiteX25" fmla="*/ 9473991 w 11413077"/>
              <a:gd name="connsiteY25" fmla="*/ 236351 h 801151"/>
              <a:gd name="connsiteX26" fmla="*/ 10264494 w 11413077"/>
              <a:gd name="connsiteY26" fmla="*/ 236351 h 801151"/>
              <a:gd name="connsiteX27" fmla="*/ 10172556 w 11413077"/>
              <a:gd name="connsiteY27" fmla="*/ 236351 h 801151"/>
              <a:gd name="connsiteX28" fmla="*/ 10172556 w 11413077"/>
              <a:gd name="connsiteY28" fmla="*/ 783609 h 801151"/>
              <a:gd name="connsiteX29" fmla="*/ 10264494 w 11413077"/>
              <a:gd name="connsiteY29" fmla="*/ 783609 h 801151"/>
              <a:gd name="connsiteX30" fmla="*/ 10264494 w 11413077"/>
              <a:gd name="connsiteY30" fmla="*/ 236351 h 801151"/>
              <a:gd name="connsiteX31" fmla="*/ 2788874 w 11413077"/>
              <a:gd name="connsiteY31" fmla="*/ 225387 h 801151"/>
              <a:gd name="connsiteX32" fmla="*/ 2633848 w 11413077"/>
              <a:gd name="connsiteY32" fmla="*/ 320617 h 801151"/>
              <a:gd name="connsiteX33" fmla="*/ 2633848 w 11413077"/>
              <a:gd name="connsiteY33" fmla="*/ 236351 h 801151"/>
              <a:gd name="connsiteX34" fmla="*/ 2541911 w 11413077"/>
              <a:gd name="connsiteY34" fmla="*/ 236351 h 801151"/>
              <a:gd name="connsiteX35" fmla="*/ 2541911 w 11413077"/>
              <a:gd name="connsiteY35" fmla="*/ 783609 h 801151"/>
              <a:gd name="connsiteX36" fmla="*/ 2633848 w 11413077"/>
              <a:gd name="connsiteY36" fmla="*/ 783609 h 801151"/>
              <a:gd name="connsiteX37" fmla="*/ 2633848 w 11413077"/>
              <a:gd name="connsiteY37" fmla="*/ 423522 h 801151"/>
              <a:gd name="connsiteX38" fmla="*/ 2754635 w 11413077"/>
              <a:gd name="connsiteY38" fmla="*/ 295557 h 801151"/>
              <a:gd name="connsiteX39" fmla="*/ 2874312 w 11413077"/>
              <a:gd name="connsiteY39" fmla="*/ 423522 h 801151"/>
              <a:gd name="connsiteX40" fmla="*/ 2874312 w 11413077"/>
              <a:gd name="connsiteY40" fmla="*/ 783609 h 801151"/>
              <a:gd name="connsiteX41" fmla="*/ 2966249 w 11413077"/>
              <a:gd name="connsiteY41" fmla="*/ 783609 h 801151"/>
              <a:gd name="connsiteX42" fmla="*/ 2966249 w 11413077"/>
              <a:gd name="connsiteY42" fmla="*/ 404883 h 801151"/>
              <a:gd name="connsiteX43" fmla="*/ 2788874 w 11413077"/>
              <a:gd name="connsiteY43" fmla="*/ 225387 h 801151"/>
              <a:gd name="connsiteX44" fmla="*/ 3345887 w 11413077"/>
              <a:gd name="connsiteY44" fmla="*/ 225387 h 801151"/>
              <a:gd name="connsiteX45" fmla="*/ 3190862 w 11413077"/>
              <a:gd name="connsiteY45" fmla="*/ 320617 h 801151"/>
              <a:gd name="connsiteX46" fmla="*/ 3190862 w 11413077"/>
              <a:gd name="connsiteY46" fmla="*/ 236351 h 801151"/>
              <a:gd name="connsiteX47" fmla="*/ 3098925 w 11413077"/>
              <a:gd name="connsiteY47" fmla="*/ 236351 h 801151"/>
              <a:gd name="connsiteX48" fmla="*/ 3098925 w 11413077"/>
              <a:gd name="connsiteY48" fmla="*/ 783609 h 801151"/>
              <a:gd name="connsiteX49" fmla="*/ 3190862 w 11413077"/>
              <a:gd name="connsiteY49" fmla="*/ 783609 h 801151"/>
              <a:gd name="connsiteX50" fmla="*/ 3190862 w 11413077"/>
              <a:gd name="connsiteY50" fmla="*/ 423522 h 801151"/>
              <a:gd name="connsiteX51" fmla="*/ 3311649 w 11413077"/>
              <a:gd name="connsiteY51" fmla="*/ 295557 h 801151"/>
              <a:gd name="connsiteX52" fmla="*/ 3431326 w 11413077"/>
              <a:gd name="connsiteY52" fmla="*/ 423522 h 801151"/>
              <a:gd name="connsiteX53" fmla="*/ 3431326 w 11413077"/>
              <a:gd name="connsiteY53" fmla="*/ 783609 h 801151"/>
              <a:gd name="connsiteX54" fmla="*/ 3523263 w 11413077"/>
              <a:gd name="connsiteY54" fmla="*/ 783609 h 801151"/>
              <a:gd name="connsiteX55" fmla="*/ 3523263 w 11413077"/>
              <a:gd name="connsiteY55" fmla="*/ 404883 h 801151"/>
              <a:gd name="connsiteX56" fmla="*/ 3345887 w 11413077"/>
              <a:gd name="connsiteY56" fmla="*/ 225387 h 801151"/>
              <a:gd name="connsiteX57" fmla="*/ 3892915 w 11413077"/>
              <a:gd name="connsiteY57" fmla="*/ 716729 h 801151"/>
              <a:gd name="connsiteX58" fmla="*/ 3735671 w 11413077"/>
              <a:gd name="connsiteY58" fmla="*/ 509823 h 801151"/>
              <a:gd name="connsiteX59" fmla="*/ 3892915 w 11413077"/>
              <a:gd name="connsiteY59" fmla="*/ 302918 h 801151"/>
              <a:gd name="connsiteX60" fmla="*/ 4050160 w 11413077"/>
              <a:gd name="connsiteY60" fmla="*/ 509823 h 801151"/>
              <a:gd name="connsiteX61" fmla="*/ 3892915 w 11413077"/>
              <a:gd name="connsiteY61" fmla="*/ 716729 h 801151"/>
              <a:gd name="connsiteX62" fmla="*/ 3897195 w 11413077"/>
              <a:gd name="connsiteY62" fmla="*/ 225387 h 801151"/>
              <a:gd name="connsiteX63" fmla="*/ 3639136 w 11413077"/>
              <a:gd name="connsiteY63" fmla="*/ 516558 h 801151"/>
              <a:gd name="connsiteX64" fmla="*/ 3888318 w 11413077"/>
              <a:gd name="connsiteY64" fmla="*/ 794573 h 801151"/>
              <a:gd name="connsiteX65" fmla="*/ 4146377 w 11413077"/>
              <a:gd name="connsiteY65" fmla="*/ 503402 h 801151"/>
              <a:gd name="connsiteX66" fmla="*/ 3897195 w 11413077"/>
              <a:gd name="connsiteY66" fmla="*/ 225387 h 801151"/>
              <a:gd name="connsiteX67" fmla="*/ 4953682 w 11413077"/>
              <a:gd name="connsiteY67" fmla="*/ 728789 h 801151"/>
              <a:gd name="connsiteX68" fmla="*/ 4847321 w 11413077"/>
              <a:gd name="connsiteY68" fmla="*/ 632463 h 801151"/>
              <a:gd name="connsiteX69" fmla="*/ 4940367 w 11413077"/>
              <a:gd name="connsiteY69" fmla="*/ 540522 h 801151"/>
              <a:gd name="connsiteX70" fmla="*/ 5007894 w 11413077"/>
              <a:gd name="connsiteY70" fmla="*/ 524077 h 801151"/>
              <a:gd name="connsiteX71" fmla="*/ 5082078 w 11413077"/>
              <a:gd name="connsiteY71" fmla="*/ 499956 h 801151"/>
              <a:gd name="connsiteX72" fmla="*/ 5082078 w 11413077"/>
              <a:gd name="connsiteY72" fmla="*/ 606150 h 801151"/>
              <a:gd name="connsiteX73" fmla="*/ 4953682 w 11413077"/>
              <a:gd name="connsiteY73" fmla="*/ 728789 h 801151"/>
              <a:gd name="connsiteX74" fmla="*/ 4982532 w 11413077"/>
              <a:gd name="connsiteY74" fmla="*/ 225387 h 801151"/>
              <a:gd name="connsiteX75" fmla="*/ 4758871 w 11413077"/>
              <a:gd name="connsiteY75" fmla="*/ 400497 h 801151"/>
              <a:gd name="connsiteX76" fmla="*/ 4844151 w 11413077"/>
              <a:gd name="connsiteY76" fmla="*/ 418040 h 801151"/>
              <a:gd name="connsiteX77" fmla="*/ 4975875 w 11413077"/>
              <a:gd name="connsiteY77" fmla="*/ 295400 h 801151"/>
              <a:gd name="connsiteX78" fmla="*/ 5082237 w 11413077"/>
              <a:gd name="connsiteY78" fmla="*/ 397208 h 801151"/>
              <a:gd name="connsiteX79" fmla="*/ 5082237 w 11413077"/>
              <a:gd name="connsiteY79" fmla="*/ 400497 h 801151"/>
              <a:gd name="connsiteX80" fmla="*/ 5050058 w 11413077"/>
              <a:gd name="connsiteY80" fmla="*/ 444196 h 801151"/>
              <a:gd name="connsiteX81" fmla="*/ 4890595 w 11413077"/>
              <a:gd name="connsiteY81" fmla="*/ 483667 h 801151"/>
              <a:gd name="connsiteX82" fmla="*/ 4755541 w 11413077"/>
              <a:gd name="connsiteY82" fmla="*/ 639041 h 801151"/>
              <a:gd name="connsiteX83" fmla="*/ 4928321 w 11413077"/>
              <a:gd name="connsiteY83" fmla="*/ 794416 h 801151"/>
              <a:gd name="connsiteX84" fmla="*/ 5082237 w 11413077"/>
              <a:gd name="connsiteY84" fmla="*/ 700283 h 801151"/>
              <a:gd name="connsiteX85" fmla="*/ 5093333 w 11413077"/>
              <a:gd name="connsiteY85" fmla="*/ 783452 h 801151"/>
              <a:gd name="connsiteX86" fmla="*/ 5187489 w 11413077"/>
              <a:gd name="connsiteY86" fmla="*/ 783452 h 801151"/>
              <a:gd name="connsiteX87" fmla="*/ 5173065 w 11413077"/>
              <a:gd name="connsiteY87" fmla="*/ 669584 h 801151"/>
              <a:gd name="connsiteX88" fmla="*/ 5173065 w 11413077"/>
              <a:gd name="connsiteY88" fmla="*/ 391726 h 801151"/>
              <a:gd name="connsiteX89" fmla="*/ 4982532 w 11413077"/>
              <a:gd name="connsiteY89" fmla="*/ 225387 h 801151"/>
              <a:gd name="connsiteX90" fmla="*/ 6542773 w 11413077"/>
              <a:gd name="connsiteY90" fmla="*/ 450775 h 801151"/>
              <a:gd name="connsiteX91" fmla="*/ 6692251 w 11413077"/>
              <a:gd name="connsiteY91" fmla="*/ 299786 h 801151"/>
              <a:gd name="connsiteX92" fmla="*/ 6826194 w 11413077"/>
              <a:gd name="connsiteY92" fmla="*/ 450775 h 801151"/>
              <a:gd name="connsiteX93" fmla="*/ 6542773 w 11413077"/>
              <a:gd name="connsiteY93" fmla="*/ 450775 h 801151"/>
              <a:gd name="connsiteX94" fmla="*/ 6692251 w 11413077"/>
              <a:gd name="connsiteY94" fmla="*/ 225387 h 801151"/>
              <a:gd name="connsiteX95" fmla="*/ 6444178 w 11413077"/>
              <a:gd name="connsiteY95" fmla="*/ 514366 h 801151"/>
              <a:gd name="connsiteX96" fmla="*/ 6692251 w 11413077"/>
              <a:gd name="connsiteY96" fmla="*/ 794573 h 801151"/>
              <a:gd name="connsiteX97" fmla="*/ 6918131 w 11413077"/>
              <a:gd name="connsiteY97" fmla="*/ 616174 h 801151"/>
              <a:gd name="connsiteX98" fmla="*/ 6833961 w 11413077"/>
              <a:gd name="connsiteY98" fmla="*/ 594246 h 801151"/>
              <a:gd name="connsiteX99" fmla="*/ 6701127 w 11413077"/>
              <a:gd name="connsiteY99" fmla="*/ 717825 h 801151"/>
              <a:gd name="connsiteX100" fmla="*/ 6539444 w 11413077"/>
              <a:gd name="connsiteY100" fmla="*/ 515305 h 801151"/>
              <a:gd name="connsiteX101" fmla="*/ 6919399 w 11413077"/>
              <a:gd name="connsiteY101" fmla="*/ 515305 h 801151"/>
              <a:gd name="connsiteX102" fmla="*/ 6919399 w 11413077"/>
              <a:gd name="connsiteY102" fmla="*/ 484606 h 801151"/>
              <a:gd name="connsiteX103" fmla="*/ 6692251 w 11413077"/>
              <a:gd name="connsiteY103" fmla="*/ 225387 h 801151"/>
              <a:gd name="connsiteX104" fmla="*/ 8290217 w 11413077"/>
              <a:gd name="connsiteY104" fmla="*/ 450775 h 801151"/>
              <a:gd name="connsiteX105" fmla="*/ 8439696 w 11413077"/>
              <a:gd name="connsiteY105" fmla="*/ 299786 h 801151"/>
              <a:gd name="connsiteX106" fmla="*/ 8573638 w 11413077"/>
              <a:gd name="connsiteY106" fmla="*/ 450775 h 801151"/>
              <a:gd name="connsiteX107" fmla="*/ 8290217 w 11413077"/>
              <a:gd name="connsiteY107" fmla="*/ 450775 h 801151"/>
              <a:gd name="connsiteX108" fmla="*/ 8439696 w 11413077"/>
              <a:gd name="connsiteY108" fmla="*/ 225387 h 801151"/>
              <a:gd name="connsiteX109" fmla="*/ 8191623 w 11413077"/>
              <a:gd name="connsiteY109" fmla="*/ 514366 h 801151"/>
              <a:gd name="connsiteX110" fmla="*/ 8439696 w 11413077"/>
              <a:gd name="connsiteY110" fmla="*/ 794573 h 801151"/>
              <a:gd name="connsiteX111" fmla="*/ 8665576 w 11413077"/>
              <a:gd name="connsiteY111" fmla="*/ 616174 h 801151"/>
              <a:gd name="connsiteX112" fmla="*/ 8581405 w 11413077"/>
              <a:gd name="connsiteY112" fmla="*/ 594246 h 801151"/>
              <a:gd name="connsiteX113" fmla="*/ 8448572 w 11413077"/>
              <a:gd name="connsiteY113" fmla="*/ 717825 h 801151"/>
              <a:gd name="connsiteX114" fmla="*/ 8286889 w 11413077"/>
              <a:gd name="connsiteY114" fmla="*/ 515305 h 801151"/>
              <a:gd name="connsiteX115" fmla="*/ 8666844 w 11413077"/>
              <a:gd name="connsiteY115" fmla="*/ 515305 h 801151"/>
              <a:gd name="connsiteX116" fmla="*/ 8666844 w 11413077"/>
              <a:gd name="connsiteY116" fmla="*/ 484606 h 801151"/>
              <a:gd name="connsiteX117" fmla="*/ 8439696 w 11413077"/>
              <a:gd name="connsiteY117" fmla="*/ 225387 h 801151"/>
              <a:gd name="connsiteX118" fmla="*/ 9844911 w 11413077"/>
              <a:gd name="connsiteY118" fmla="*/ 225387 h 801151"/>
              <a:gd name="connsiteX119" fmla="*/ 9590181 w 11413077"/>
              <a:gd name="connsiteY119" fmla="*/ 515462 h 801151"/>
              <a:gd name="connsiteX120" fmla="*/ 9840473 w 11413077"/>
              <a:gd name="connsiteY120" fmla="*/ 794573 h 801151"/>
              <a:gd name="connsiteX121" fmla="*/ 10067462 w 11413077"/>
              <a:gd name="connsiteY121" fmla="*/ 599728 h 801151"/>
              <a:gd name="connsiteX122" fmla="*/ 9979964 w 11413077"/>
              <a:gd name="connsiteY122" fmla="*/ 578896 h 801151"/>
              <a:gd name="connsiteX123" fmla="*/ 9847130 w 11413077"/>
              <a:gd name="connsiteY123" fmla="*/ 716729 h 801151"/>
              <a:gd name="connsiteX124" fmla="*/ 9686557 w 11413077"/>
              <a:gd name="connsiteY124" fmla="*/ 508727 h 801151"/>
              <a:gd name="connsiteX125" fmla="*/ 9842691 w 11413077"/>
              <a:gd name="connsiteY125" fmla="*/ 302918 h 801151"/>
              <a:gd name="connsiteX126" fmla="*/ 9979964 w 11413077"/>
              <a:gd name="connsiteY126" fmla="*/ 434172 h 801151"/>
              <a:gd name="connsiteX127" fmla="*/ 10067462 w 11413077"/>
              <a:gd name="connsiteY127" fmla="*/ 413341 h 801151"/>
              <a:gd name="connsiteX128" fmla="*/ 9844911 w 11413077"/>
              <a:gd name="connsiteY128" fmla="*/ 225387 h 801151"/>
              <a:gd name="connsiteX129" fmla="*/ 10644449 w 11413077"/>
              <a:gd name="connsiteY129" fmla="*/ 225387 h 801151"/>
              <a:gd name="connsiteX130" fmla="*/ 10489424 w 11413077"/>
              <a:gd name="connsiteY130" fmla="*/ 320617 h 801151"/>
              <a:gd name="connsiteX131" fmla="*/ 10489424 w 11413077"/>
              <a:gd name="connsiteY131" fmla="*/ 236351 h 801151"/>
              <a:gd name="connsiteX132" fmla="*/ 10397486 w 11413077"/>
              <a:gd name="connsiteY132" fmla="*/ 236351 h 801151"/>
              <a:gd name="connsiteX133" fmla="*/ 10397486 w 11413077"/>
              <a:gd name="connsiteY133" fmla="*/ 783609 h 801151"/>
              <a:gd name="connsiteX134" fmla="*/ 10489424 w 11413077"/>
              <a:gd name="connsiteY134" fmla="*/ 783609 h 801151"/>
              <a:gd name="connsiteX135" fmla="*/ 10489424 w 11413077"/>
              <a:gd name="connsiteY135" fmla="*/ 423522 h 801151"/>
              <a:gd name="connsiteX136" fmla="*/ 10610211 w 11413077"/>
              <a:gd name="connsiteY136" fmla="*/ 295557 h 801151"/>
              <a:gd name="connsiteX137" fmla="*/ 10729888 w 11413077"/>
              <a:gd name="connsiteY137" fmla="*/ 423522 h 801151"/>
              <a:gd name="connsiteX138" fmla="*/ 10729888 w 11413077"/>
              <a:gd name="connsiteY138" fmla="*/ 783609 h 801151"/>
              <a:gd name="connsiteX139" fmla="*/ 10821825 w 11413077"/>
              <a:gd name="connsiteY139" fmla="*/ 783609 h 801151"/>
              <a:gd name="connsiteX140" fmla="*/ 10821825 w 11413077"/>
              <a:gd name="connsiteY140" fmla="*/ 404883 h 801151"/>
              <a:gd name="connsiteX141" fmla="*/ 10644449 w 11413077"/>
              <a:gd name="connsiteY141" fmla="*/ 225387 h 801151"/>
              <a:gd name="connsiteX142" fmla="*/ 11036293 w 11413077"/>
              <a:gd name="connsiteY142" fmla="*/ 450775 h 801151"/>
              <a:gd name="connsiteX143" fmla="*/ 11185771 w 11413077"/>
              <a:gd name="connsiteY143" fmla="*/ 299786 h 801151"/>
              <a:gd name="connsiteX144" fmla="*/ 11319713 w 11413077"/>
              <a:gd name="connsiteY144" fmla="*/ 450775 h 801151"/>
              <a:gd name="connsiteX145" fmla="*/ 11036293 w 11413077"/>
              <a:gd name="connsiteY145" fmla="*/ 450775 h 801151"/>
              <a:gd name="connsiteX146" fmla="*/ 11185929 w 11413077"/>
              <a:gd name="connsiteY146" fmla="*/ 225387 h 801151"/>
              <a:gd name="connsiteX147" fmla="*/ 10937856 w 11413077"/>
              <a:gd name="connsiteY147" fmla="*/ 514366 h 801151"/>
              <a:gd name="connsiteX148" fmla="*/ 11185929 w 11413077"/>
              <a:gd name="connsiteY148" fmla="*/ 794573 h 801151"/>
              <a:gd name="connsiteX149" fmla="*/ 11411810 w 11413077"/>
              <a:gd name="connsiteY149" fmla="*/ 616174 h 801151"/>
              <a:gd name="connsiteX150" fmla="*/ 11327639 w 11413077"/>
              <a:gd name="connsiteY150" fmla="*/ 594246 h 801151"/>
              <a:gd name="connsiteX151" fmla="*/ 11194806 w 11413077"/>
              <a:gd name="connsiteY151" fmla="*/ 717825 h 801151"/>
              <a:gd name="connsiteX152" fmla="*/ 11033123 w 11413077"/>
              <a:gd name="connsiteY152" fmla="*/ 515305 h 801151"/>
              <a:gd name="connsiteX153" fmla="*/ 11413077 w 11413077"/>
              <a:gd name="connsiteY153" fmla="*/ 515305 h 801151"/>
              <a:gd name="connsiteX154" fmla="*/ 11413077 w 11413077"/>
              <a:gd name="connsiteY154" fmla="*/ 484606 h 801151"/>
              <a:gd name="connsiteX155" fmla="*/ 11185929 w 11413077"/>
              <a:gd name="connsiteY155" fmla="*/ 225387 h 801151"/>
              <a:gd name="connsiteX156" fmla="*/ 5470751 w 11413077"/>
              <a:gd name="connsiteY156" fmla="*/ 83169 h 801151"/>
              <a:gd name="connsiteX157" fmla="*/ 5378814 w 11413077"/>
              <a:gd name="connsiteY157" fmla="*/ 105097 h 801151"/>
              <a:gd name="connsiteX158" fmla="*/ 5378814 w 11413077"/>
              <a:gd name="connsiteY158" fmla="*/ 236351 h 801151"/>
              <a:gd name="connsiteX159" fmla="*/ 5272452 w 11413077"/>
              <a:gd name="connsiteY159" fmla="*/ 236351 h 801151"/>
              <a:gd name="connsiteX160" fmla="*/ 5272452 w 11413077"/>
              <a:gd name="connsiteY160" fmla="*/ 306364 h 801151"/>
              <a:gd name="connsiteX161" fmla="*/ 5378814 w 11413077"/>
              <a:gd name="connsiteY161" fmla="*/ 306364 h 801151"/>
              <a:gd name="connsiteX162" fmla="*/ 5378814 w 11413077"/>
              <a:gd name="connsiteY162" fmla="*/ 641234 h 801151"/>
              <a:gd name="connsiteX163" fmla="*/ 5530511 w 11413077"/>
              <a:gd name="connsiteY163" fmla="*/ 794416 h 801151"/>
              <a:gd name="connsiteX164" fmla="*/ 5649078 w 11413077"/>
              <a:gd name="connsiteY164" fmla="*/ 760428 h 801151"/>
              <a:gd name="connsiteX165" fmla="*/ 5623558 w 11413077"/>
              <a:gd name="connsiteY165" fmla="*/ 694801 h 801151"/>
              <a:gd name="connsiteX166" fmla="*/ 5542716 w 11413077"/>
              <a:gd name="connsiteY166" fmla="*/ 717825 h 801151"/>
              <a:gd name="connsiteX167" fmla="*/ 5470751 w 11413077"/>
              <a:gd name="connsiteY167" fmla="*/ 626981 h 801151"/>
              <a:gd name="connsiteX168" fmla="*/ 5470751 w 11413077"/>
              <a:gd name="connsiteY168" fmla="*/ 306364 h 801151"/>
              <a:gd name="connsiteX169" fmla="*/ 5634654 w 11413077"/>
              <a:gd name="connsiteY169" fmla="*/ 306364 h 801151"/>
              <a:gd name="connsiteX170" fmla="*/ 5634654 w 11413077"/>
              <a:gd name="connsiteY170" fmla="*/ 236351 h 801151"/>
              <a:gd name="connsiteX171" fmla="*/ 5470751 w 11413077"/>
              <a:gd name="connsiteY171" fmla="*/ 236351 h 801151"/>
              <a:gd name="connsiteX172" fmla="*/ 5470751 w 11413077"/>
              <a:gd name="connsiteY172" fmla="*/ 83169 h 801151"/>
              <a:gd name="connsiteX173" fmla="*/ 2397823 w 11413077"/>
              <a:gd name="connsiteY173" fmla="*/ 17386 h 801151"/>
              <a:gd name="connsiteX174" fmla="*/ 2301447 w 11413077"/>
              <a:gd name="connsiteY174" fmla="*/ 17386 h 801151"/>
              <a:gd name="connsiteX175" fmla="*/ 2301447 w 11413077"/>
              <a:gd name="connsiteY175" fmla="*/ 783452 h 801151"/>
              <a:gd name="connsiteX176" fmla="*/ 2397823 w 11413077"/>
              <a:gd name="connsiteY176" fmla="*/ 783452 h 801151"/>
              <a:gd name="connsiteX177" fmla="*/ 2397823 w 11413077"/>
              <a:gd name="connsiteY177" fmla="*/ 17386 h 801151"/>
              <a:gd name="connsiteX178" fmla="*/ 8064337 w 11413077"/>
              <a:gd name="connsiteY178" fmla="*/ 17386 h 801151"/>
              <a:gd name="connsiteX179" fmla="*/ 7918188 w 11413077"/>
              <a:gd name="connsiteY179" fmla="*/ 17386 h 801151"/>
              <a:gd name="connsiteX180" fmla="*/ 7688979 w 11413077"/>
              <a:gd name="connsiteY180" fmla="*/ 634656 h 801151"/>
              <a:gd name="connsiteX181" fmla="*/ 7458501 w 11413077"/>
              <a:gd name="connsiteY181" fmla="*/ 17386 h 801151"/>
              <a:gd name="connsiteX182" fmla="*/ 7305695 w 11413077"/>
              <a:gd name="connsiteY182" fmla="*/ 17386 h 801151"/>
              <a:gd name="connsiteX183" fmla="*/ 7305695 w 11413077"/>
              <a:gd name="connsiteY183" fmla="*/ 783452 h 801151"/>
              <a:gd name="connsiteX184" fmla="*/ 7402071 w 11413077"/>
              <a:gd name="connsiteY184" fmla="*/ 783452 h 801151"/>
              <a:gd name="connsiteX185" fmla="*/ 7402071 w 11413077"/>
              <a:gd name="connsiteY185" fmla="*/ 123579 h 801151"/>
              <a:gd name="connsiteX186" fmla="*/ 7649034 w 11413077"/>
              <a:gd name="connsiteY186" fmla="*/ 783452 h 801151"/>
              <a:gd name="connsiteX187" fmla="*/ 7723217 w 11413077"/>
              <a:gd name="connsiteY187" fmla="*/ 783452 h 801151"/>
              <a:gd name="connsiteX188" fmla="*/ 7967961 w 11413077"/>
              <a:gd name="connsiteY188" fmla="*/ 122483 h 801151"/>
              <a:gd name="connsiteX189" fmla="*/ 7967961 w 11413077"/>
              <a:gd name="connsiteY189" fmla="*/ 783452 h 801151"/>
              <a:gd name="connsiteX190" fmla="*/ 8064337 w 11413077"/>
              <a:gd name="connsiteY190" fmla="*/ 783452 h 801151"/>
              <a:gd name="connsiteX191" fmla="*/ 8064337 w 11413077"/>
              <a:gd name="connsiteY191" fmla="*/ 17386 h 801151"/>
              <a:gd name="connsiteX192" fmla="*/ 9007646 w 11413077"/>
              <a:gd name="connsiteY192" fmla="*/ 716729 h 801151"/>
              <a:gd name="connsiteX193" fmla="*/ 8855949 w 11413077"/>
              <a:gd name="connsiteY193" fmla="*/ 509823 h 801151"/>
              <a:gd name="connsiteX194" fmla="*/ 9007646 w 11413077"/>
              <a:gd name="connsiteY194" fmla="*/ 302918 h 801151"/>
              <a:gd name="connsiteX195" fmla="*/ 9159343 w 11413077"/>
              <a:gd name="connsiteY195" fmla="*/ 509823 h 801151"/>
              <a:gd name="connsiteX196" fmla="*/ 9007646 w 11413077"/>
              <a:gd name="connsiteY196" fmla="*/ 716729 h 801151"/>
              <a:gd name="connsiteX197" fmla="*/ 9249219 w 11413077"/>
              <a:gd name="connsiteY197" fmla="*/ 17386 h 801151"/>
              <a:gd name="connsiteX198" fmla="*/ 9157282 w 11413077"/>
              <a:gd name="connsiteY198" fmla="*/ 17386 h 801151"/>
              <a:gd name="connsiteX199" fmla="*/ 9157282 w 11413077"/>
              <a:gd name="connsiteY199" fmla="*/ 341292 h 801151"/>
              <a:gd name="connsiteX200" fmla="*/ 8992271 w 11413077"/>
              <a:gd name="connsiteY200" fmla="*/ 225231 h 801151"/>
              <a:gd name="connsiteX201" fmla="*/ 8759732 w 11413077"/>
              <a:gd name="connsiteY201" fmla="*/ 513113 h 801151"/>
              <a:gd name="connsiteX202" fmla="*/ 8984504 w 11413077"/>
              <a:gd name="connsiteY202" fmla="*/ 794416 h 801151"/>
              <a:gd name="connsiteX203" fmla="*/ 9157282 w 11413077"/>
              <a:gd name="connsiteY203" fmla="*/ 672873 h 801151"/>
              <a:gd name="connsiteX204" fmla="*/ 9157282 w 11413077"/>
              <a:gd name="connsiteY204" fmla="*/ 714536 h 801151"/>
              <a:gd name="connsiteX205" fmla="*/ 9162831 w 11413077"/>
              <a:gd name="connsiteY205" fmla="*/ 783452 h 801151"/>
              <a:gd name="connsiteX206" fmla="*/ 9255878 w 11413077"/>
              <a:gd name="connsiteY206" fmla="*/ 783452 h 801151"/>
              <a:gd name="connsiteX207" fmla="*/ 9249219 w 11413077"/>
              <a:gd name="connsiteY207" fmla="*/ 669584 h 801151"/>
              <a:gd name="connsiteX208" fmla="*/ 9249219 w 11413077"/>
              <a:gd name="connsiteY208" fmla="*/ 17386 h 801151"/>
              <a:gd name="connsiteX209" fmla="*/ 5784131 w 11413077"/>
              <a:gd name="connsiteY209" fmla="*/ 1096 h 801151"/>
              <a:gd name="connsiteX210" fmla="*/ 5718824 w 11413077"/>
              <a:gd name="connsiteY210" fmla="*/ 65627 h 801151"/>
              <a:gd name="connsiteX211" fmla="*/ 5784131 w 11413077"/>
              <a:gd name="connsiteY211" fmla="*/ 129061 h 801151"/>
              <a:gd name="connsiteX212" fmla="*/ 5848329 w 11413077"/>
              <a:gd name="connsiteY212" fmla="*/ 65627 h 801151"/>
              <a:gd name="connsiteX213" fmla="*/ 5784131 w 11413077"/>
              <a:gd name="connsiteY213" fmla="*/ 1096 h 801151"/>
              <a:gd name="connsiteX214" fmla="*/ 9428497 w 11413077"/>
              <a:gd name="connsiteY214" fmla="*/ 1096 h 801151"/>
              <a:gd name="connsiteX215" fmla="*/ 9363190 w 11413077"/>
              <a:gd name="connsiteY215" fmla="*/ 65627 h 801151"/>
              <a:gd name="connsiteX216" fmla="*/ 9428497 w 11413077"/>
              <a:gd name="connsiteY216" fmla="*/ 129061 h 801151"/>
              <a:gd name="connsiteX217" fmla="*/ 9492696 w 11413077"/>
              <a:gd name="connsiteY217" fmla="*/ 65627 h 801151"/>
              <a:gd name="connsiteX218" fmla="*/ 9428497 w 11413077"/>
              <a:gd name="connsiteY218" fmla="*/ 1096 h 801151"/>
              <a:gd name="connsiteX219" fmla="*/ 10219159 w 11413077"/>
              <a:gd name="connsiteY219" fmla="*/ 1096 h 801151"/>
              <a:gd name="connsiteX220" fmla="*/ 10153852 w 11413077"/>
              <a:gd name="connsiteY220" fmla="*/ 65627 h 801151"/>
              <a:gd name="connsiteX221" fmla="*/ 10219159 w 11413077"/>
              <a:gd name="connsiteY221" fmla="*/ 129061 h 801151"/>
              <a:gd name="connsiteX222" fmla="*/ 10283358 w 11413077"/>
              <a:gd name="connsiteY222" fmla="*/ 65627 h 801151"/>
              <a:gd name="connsiteX223" fmla="*/ 10219159 w 11413077"/>
              <a:gd name="connsiteY223" fmla="*/ 1096 h 801151"/>
              <a:gd name="connsiteX224" fmla="*/ 1651545 w 11413077"/>
              <a:gd name="connsiteY224" fmla="*/ 800994 h 801151"/>
              <a:gd name="connsiteX225" fmla="*/ 1908494 w 11413077"/>
              <a:gd name="connsiteY225" fmla="*/ 548197 h 801151"/>
              <a:gd name="connsiteX226" fmla="*/ 1908494 w 11413077"/>
              <a:gd name="connsiteY226" fmla="*/ 17542 h 801151"/>
              <a:gd name="connsiteX227" fmla="*/ 1771222 w 11413077"/>
              <a:gd name="connsiteY227" fmla="*/ 17542 h 801151"/>
              <a:gd name="connsiteX228" fmla="*/ 1771222 w 11413077"/>
              <a:gd name="connsiteY228" fmla="*/ 583282 h 801151"/>
              <a:gd name="connsiteX229" fmla="*/ 1651545 w 11413077"/>
              <a:gd name="connsiteY229" fmla="*/ 729885 h 801151"/>
              <a:gd name="connsiteX230" fmla="*/ 1531867 w 11413077"/>
              <a:gd name="connsiteY230" fmla="*/ 572318 h 801151"/>
              <a:gd name="connsiteX231" fmla="*/ 1531867 w 11413077"/>
              <a:gd name="connsiteY231" fmla="*/ 467221 h 801151"/>
              <a:gd name="connsiteX232" fmla="*/ 1394595 w 11413077"/>
              <a:gd name="connsiteY232" fmla="*/ 501209 h 801151"/>
              <a:gd name="connsiteX233" fmla="*/ 1394595 w 11413077"/>
              <a:gd name="connsiteY233" fmla="*/ 548197 h 801151"/>
              <a:gd name="connsiteX234" fmla="*/ 1651545 w 11413077"/>
              <a:gd name="connsiteY234" fmla="*/ 800994 h 801151"/>
              <a:gd name="connsiteX235" fmla="*/ 920642 w 11413077"/>
              <a:gd name="connsiteY235" fmla="*/ 721114 h 801151"/>
              <a:gd name="connsiteX236" fmla="*/ 748973 w 11413077"/>
              <a:gd name="connsiteY236" fmla="*/ 544908 h 801151"/>
              <a:gd name="connsiteX237" fmla="*/ 816499 w 11413077"/>
              <a:gd name="connsiteY237" fmla="*/ 405979 h 801151"/>
              <a:gd name="connsiteX238" fmla="*/ 1066791 w 11413077"/>
              <a:gd name="connsiteY238" fmla="*/ 676319 h 801151"/>
              <a:gd name="connsiteX239" fmla="*/ 920642 w 11413077"/>
              <a:gd name="connsiteY239" fmla="*/ 721114 h 801151"/>
              <a:gd name="connsiteX240" fmla="*/ 1054585 w 11413077"/>
              <a:gd name="connsiteY240" fmla="*/ 329388 h 801151"/>
              <a:gd name="connsiteX241" fmla="*/ 1199625 w 11413077"/>
              <a:gd name="connsiteY241" fmla="*/ 469413 h 801151"/>
              <a:gd name="connsiteX242" fmla="*/ 1164118 w 11413077"/>
              <a:gd name="connsiteY242" fmla="*/ 586571 h 801151"/>
              <a:gd name="connsiteX243" fmla="*/ 947114 w 11413077"/>
              <a:gd name="connsiteY243" fmla="*/ 350220 h 801151"/>
              <a:gd name="connsiteX244" fmla="*/ 1054585 w 11413077"/>
              <a:gd name="connsiteY244" fmla="*/ 329388 h 801151"/>
              <a:gd name="connsiteX245" fmla="*/ 920642 w 11413077"/>
              <a:gd name="connsiteY245" fmla="*/ 57952 h 801151"/>
              <a:gd name="connsiteX246" fmla="*/ 1024785 w 11413077"/>
              <a:gd name="connsiteY246" fmla="*/ 163050 h 801151"/>
              <a:gd name="connsiteX247" fmla="*/ 917313 w 11413077"/>
              <a:gd name="connsiteY247" fmla="*/ 318424 h 801151"/>
              <a:gd name="connsiteX248" fmla="*/ 869760 w 11413077"/>
              <a:gd name="connsiteY248" fmla="*/ 265954 h 801151"/>
              <a:gd name="connsiteX249" fmla="*/ 815548 w 11413077"/>
              <a:gd name="connsiteY249" fmla="*/ 157568 h 801151"/>
              <a:gd name="connsiteX250" fmla="*/ 920642 w 11413077"/>
              <a:gd name="connsiteY250" fmla="*/ 57952 h 801151"/>
              <a:gd name="connsiteX251" fmla="*/ 1198515 w 11413077"/>
              <a:gd name="connsiteY251" fmla="*/ 623692 h 801151"/>
              <a:gd name="connsiteX252" fmla="*/ 1292672 w 11413077"/>
              <a:gd name="connsiteY252" fmla="*/ 410208 h 801151"/>
              <a:gd name="connsiteX253" fmla="*/ 1147632 w 11413077"/>
              <a:gd name="connsiteY253" fmla="*/ 271279 h 801151"/>
              <a:gd name="connsiteX254" fmla="*/ 1014799 w 11413077"/>
              <a:gd name="connsiteY254" fmla="*/ 297593 h 801151"/>
              <a:gd name="connsiteX255" fmla="*/ 1012580 w 11413077"/>
              <a:gd name="connsiteY255" fmla="*/ 293207 h 801151"/>
              <a:gd name="connsiteX256" fmla="*/ 1132257 w 11413077"/>
              <a:gd name="connsiteY256" fmla="*/ 148796 h 801151"/>
              <a:gd name="connsiteX257" fmla="*/ 923971 w 11413077"/>
              <a:gd name="connsiteY257" fmla="*/ 0 h 801151"/>
              <a:gd name="connsiteX258" fmla="*/ 695871 w 11413077"/>
              <a:gd name="connsiteY258" fmla="*/ 189363 h 801151"/>
              <a:gd name="connsiteX259" fmla="*/ 784480 w 11413077"/>
              <a:gd name="connsiteY259" fmla="*/ 372148 h 801151"/>
              <a:gd name="connsiteX260" fmla="*/ 785589 w 11413077"/>
              <a:gd name="connsiteY260" fmla="*/ 374340 h 801151"/>
              <a:gd name="connsiteX261" fmla="*/ 627235 w 11413077"/>
              <a:gd name="connsiteY261" fmla="*/ 594246 h 801151"/>
              <a:gd name="connsiteX262" fmla="*/ 849787 w 11413077"/>
              <a:gd name="connsiteY262" fmla="*/ 801151 h 801151"/>
              <a:gd name="connsiteX263" fmla="*/ 1100079 w 11413077"/>
              <a:gd name="connsiteY263" fmla="*/ 712500 h 801151"/>
              <a:gd name="connsiteX264" fmla="*/ 1166496 w 11413077"/>
              <a:gd name="connsiteY264" fmla="*/ 783609 h 801151"/>
              <a:gd name="connsiteX265" fmla="*/ 1340384 w 11413077"/>
              <a:gd name="connsiteY265" fmla="*/ 783609 h 801151"/>
              <a:gd name="connsiteX266" fmla="*/ 1340384 w 11413077"/>
              <a:gd name="connsiteY266" fmla="*/ 778127 h 801151"/>
              <a:gd name="connsiteX267" fmla="*/ 1198515 w 11413077"/>
              <a:gd name="connsiteY267" fmla="*/ 623692 h 801151"/>
              <a:gd name="connsiteX268" fmla="*/ 256949 w 11413077"/>
              <a:gd name="connsiteY268" fmla="*/ 800994 h 801151"/>
              <a:gd name="connsiteX269" fmla="*/ 513898 w 11413077"/>
              <a:gd name="connsiteY269" fmla="*/ 548197 h 801151"/>
              <a:gd name="connsiteX270" fmla="*/ 513898 w 11413077"/>
              <a:gd name="connsiteY270" fmla="*/ 17542 h 801151"/>
              <a:gd name="connsiteX271" fmla="*/ 376626 w 11413077"/>
              <a:gd name="connsiteY271" fmla="*/ 17542 h 801151"/>
              <a:gd name="connsiteX272" fmla="*/ 376626 w 11413077"/>
              <a:gd name="connsiteY272" fmla="*/ 583282 h 801151"/>
              <a:gd name="connsiteX273" fmla="*/ 256949 w 11413077"/>
              <a:gd name="connsiteY273" fmla="*/ 729885 h 801151"/>
              <a:gd name="connsiteX274" fmla="*/ 137272 w 11413077"/>
              <a:gd name="connsiteY274" fmla="*/ 572318 h 801151"/>
              <a:gd name="connsiteX275" fmla="*/ 137272 w 11413077"/>
              <a:gd name="connsiteY275" fmla="*/ 467221 h 801151"/>
              <a:gd name="connsiteX276" fmla="*/ 0 w 11413077"/>
              <a:gd name="connsiteY276" fmla="*/ 501209 h 801151"/>
              <a:gd name="connsiteX277" fmla="*/ 0 w 11413077"/>
              <a:gd name="connsiteY277" fmla="*/ 548197 h 801151"/>
              <a:gd name="connsiteX278" fmla="*/ 256949 w 11413077"/>
              <a:gd name="connsiteY278" fmla="*/ 800994 h 801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</a:cxnLst>
            <a:rect l="l" t="t" r="r" b="b"/>
            <a:pathLst>
              <a:path w="11413077" h="801151">
                <a:moveTo>
                  <a:pt x="4672481" y="236351"/>
                </a:moveTo>
                <a:lnTo>
                  <a:pt x="4578324" y="236351"/>
                </a:lnTo>
                <a:lnTo>
                  <a:pt x="4436614" y="678512"/>
                </a:lnTo>
                <a:lnTo>
                  <a:pt x="4293794" y="236351"/>
                </a:lnTo>
                <a:lnTo>
                  <a:pt x="4196308" y="236351"/>
                </a:lnTo>
                <a:lnTo>
                  <a:pt x="4376855" y="783609"/>
                </a:lnTo>
                <a:lnTo>
                  <a:pt x="4492093" y="783609"/>
                </a:lnTo>
                <a:lnTo>
                  <a:pt x="4672481" y="236351"/>
                </a:lnTo>
                <a:moveTo>
                  <a:pt x="5829624" y="236351"/>
                </a:moveTo>
                <a:lnTo>
                  <a:pt x="5737687" y="236351"/>
                </a:lnTo>
                <a:lnTo>
                  <a:pt x="5737687" y="783609"/>
                </a:lnTo>
                <a:lnTo>
                  <a:pt x="5829624" y="783609"/>
                </a:lnTo>
                <a:lnTo>
                  <a:pt x="5829624" y="236351"/>
                </a:lnTo>
                <a:close/>
                <a:moveTo>
                  <a:pt x="6394405" y="236351"/>
                </a:moveTo>
                <a:lnTo>
                  <a:pt x="6300249" y="236351"/>
                </a:lnTo>
                <a:lnTo>
                  <a:pt x="6158538" y="678512"/>
                </a:lnTo>
                <a:lnTo>
                  <a:pt x="6015718" y="236351"/>
                </a:lnTo>
                <a:lnTo>
                  <a:pt x="5918233" y="236351"/>
                </a:lnTo>
                <a:lnTo>
                  <a:pt x="6098779" y="783609"/>
                </a:lnTo>
                <a:lnTo>
                  <a:pt x="6214018" y="783609"/>
                </a:lnTo>
                <a:lnTo>
                  <a:pt x="6394405" y="236351"/>
                </a:lnTo>
                <a:moveTo>
                  <a:pt x="9473991" y="236351"/>
                </a:moveTo>
                <a:lnTo>
                  <a:pt x="9382053" y="236351"/>
                </a:lnTo>
                <a:lnTo>
                  <a:pt x="9382053" y="783609"/>
                </a:lnTo>
                <a:lnTo>
                  <a:pt x="9473991" y="783609"/>
                </a:lnTo>
                <a:lnTo>
                  <a:pt x="9473991" y="236351"/>
                </a:lnTo>
                <a:close/>
                <a:moveTo>
                  <a:pt x="10264494" y="236351"/>
                </a:moveTo>
                <a:lnTo>
                  <a:pt x="10172556" y="236351"/>
                </a:lnTo>
                <a:lnTo>
                  <a:pt x="10172556" y="783609"/>
                </a:lnTo>
                <a:lnTo>
                  <a:pt x="10264494" y="783609"/>
                </a:lnTo>
                <a:lnTo>
                  <a:pt x="10264494" y="236351"/>
                </a:lnTo>
                <a:close/>
                <a:moveTo>
                  <a:pt x="2788874" y="225387"/>
                </a:moveTo>
                <a:cubicBezTo>
                  <a:pt x="2710251" y="225387"/>
                  <a:pt x="2656040" y="262665"/>
                  <a:pt x="2633848" y="320617"/>
                </a:cubicBezTo>
                <a:lnTo>
                  <a:pt x="2633848" y="236351"/>
                </a:lnTo>
                <a:lnTo>
                  <a:pt x="2541911" y="236351"/>
                </a:lnTo>
                <a:lnTo>
                  <a:pt x="2541911" y="783609"/>
                </a:lnTo>
                <a:lnTo>
                  <a:pt x="2633848" y="783609"/>
                </a:lnTo>
                <a:lnTo>
                  <a:pt x="2633848" y="423522"/>
                </a:lnTo>
                <a:cubicBezTo>
                  <a:pt x="2633848" y="346931"/>
                  <a:pt x="2672684" y="295557"/>
                  <a:pt x="2754635" y="295557"/>
                </a:cubicBezTo>
                <a:cubicBezTo>
                  <a:pt x="2835476" y="295557"/>
                  <a:pt x="2874312" y="346931"/>
                  <a:pt x="2874312" y="423522"/>
                </a:cubicBezTo>
                <a:lnTo>
                  <a:pt x="2874312" y="783609"/>
                </a:lnTo>
                <a:lnTo>
                  <a:pt x="2966249" y="783609"/>
                </a:lnTo>
                <a:lnTo>
                  <a:pt x="2966249" y="404883"/>
                </a:lnTo>
                <a:cubicBezTo>
                  <a:pt x="2966091" y="301978"/>
                  <a:pt x="2900625" y="225387"/>
                  <a:pt x="2788874" y="225387"/>
                </a:cubicBezTo>
                <a:moveTo>
                  <a:pt x="3345887" y="225387"/>
                </a:moveTo>
                <a:cubicBezTo>
                  <a:pt x="3267265" y="225387"/>
                  <a:pt x="3213054" y="262665"/>
                  <a:pt x="3190862" y="320617"/>
                </a:cubicBezTo>
                <a:lnTo>
                  <a:pt x="3190862" y="236351"/>
                </a:lnTo>
                <a:lnTo>
                  <a:pt x="3098925" y="236351"/>
                </a:lnTo>
                <a:lnTo>
                  <a:pt x="3098925" y="783609"/>
                </a:lnTo>
                <a:lnTo>
                  <a:pt x="3190862" y="783609"/>
                </a:lnTo>
                <a:lnTo>
                  <a:pt x="3190862" y="423522"/>
                </a:lnTo>
                <a:cubicBezTo>
                  <a:pt x="3190862" y="346931"/>
                  <a:pt x="3229698" y="295557"/>
                  <a:pt x="3311649" y="295557"/>
                </a:cubicBezTo>
                <a:cubicBezTo>
                  <a:pt x="3392490" y="295557"/>
                  <a:pt x="3431326" y="346931"/>
                  <a:pt x="3431326" y="423522"/>
                </a:cubicBezTo>
                <a:lnTo>
                  <a:pt x="3431326" y="783609"/>
                </a:lnTo>
                <a:lnTo>
                  <a:pt x="3523263" y="783609"/>
                </a:lnTo>
                <a:lnTo>
                  <a:pt x="3523263" y="404883"/>
                </a:lnTo>
                <a:cubicBezTo>
                  <a:pt x="3523105" y="301978"/>
                  <a:pt x="3457639" y="225387"/>
                  <a:pt x="3345887" y="225387"/>
                </a:cubicBezTo>
                <a:moveTo>
                  <a:pt x="3892915" y="716729"/>
                </a:moveTo>
                <a:cubicBezTo>
                  <a:pt x="3799868" y="716729"/>
                  <a:pt x="3735671" y="651102"/>
                  <a:pt x="3735671" y="509823"/>
                </a:cubicBezTo>
                <a:cubicBezTo>
                  <a:pt x="3735671" y="367605"/>
                  <a:pt x="3798759" y="302918"/>
                  <a:pt x="3892915" y="302918"/>
                </a:cubicBezTo>
                <a:cubicBezTo>
                  <a:pt x="3985962" y="302918"/>
                  <a:pt x="4050160" y="367449"/>
                  <a:pt x="4050160" y="509823"/>
                </a:cubicBezTo>
                <a:cubicBezTo>
                  <a:pt x="4050160" y="651102"/>
                  <a:pt x="3988023" y="716729"/>
                  <a:pt x="3892915" y="716729"/>
                </a:cubicBezTo>
                <a:moveTo>
                  <a:pt x="3897195" y="225387"/>
                </a:moveTo>
                <a:cubicBezTo>
                  <a:pt x="3731074" y="225387"/>
                  <a:pt x="3639136" y="345834"/>
                  <a:pt x="3639136" y="516558"/>
                </a:cubicBezTo>
                <a:cubicBezTo>
                  <a:pt x="3639136" y="689476"/>
                  <a:pt x="3733293" y="794573"/>
                  <a:pt x="3888318" y="794573"/>
                </a:cubicBezTo>
                <a:cubicBezTo>
                  <a:pt x="4055549" y="794573"/>
                  <a:pt x="4146377" y="674126"/>
                  <a:pt x="4146377" y="503402"/>
                </a:cubicBezTo>
                <a:cubicBezTo>
                  <a:pt x="4146536" y="330485"/>
                  <a:pt x="4053489" y="225387"/>
                  <a:pt x="3897195" y="225387"/>
                </a:cubicBezTo>
                <a:moveTo>
                  <a:pt x="4953682" y="728789"/>
                </a:moveTo>
                <a:cubicBezTo>
                  <a:pt x="4890595" y="728789"/>
                  <a:pt x="4847321" y="693704"/>
                  <a:pt x="4847321" y="632463"/>
                </a:cubicBezTo>
                <a:cubicBezTo>
                  <a:pt x="4847321" y="581089"/>
                  <a:pt x="4877280" y="555872"/>
                  <a:pt x="4940367" y="540522"/>
                </a:cubicBezTo>
                <a:lnTo>
                  <a:pt x="5007894" y="524077"/>
                </a:lnTo>
                <a:cubicBezTo>
                  <a:pt x="5050058" y="514209"/>
                  <a:pt x="5073201" y="507631"/>
                  <a:pt x="5082078" y="499956"/>
                </a:cubicBezTo>
                <a:lnTo>
                  <a:pt x="5082078" y="606150"/>
                </a:lnTo>
                <a:cubicBezTo>
                  <a:pt x="5082237" y="687283"/>
                  <a:pt x="5025647" y="728789"/>
                  <a:pt x="4953682" y="728789"/>
                </a:cubicBezTo>
                <a:moveTo>
                  <a:pt x="4982532" y="225387"/>
                </a:moveTo>
                <a:cubicBezTo>
                  <a:pt x="4848589" y="225387"/>
                  <a:pt x="4765528" y="305268"/>
                  <a:pt x="4758871" y="400497"/>
                </a:cubicBezTo>
                <a:lnTo>
                  <a:pt x="4844151" y="418040"/>
                </a:lnTo>
                <a:cubicBezTo>
                  <a:pt x="4848589" y="348027"/>
                  <a:pt x="4891704" y="295400"/>
                  <a:pt x="4975875" y="295400"/>
                </a:cubicBezTo>
                <a:cubicBezTo>
                  <a:pt x="5046730" y="295400"/>
                  <a:pt x="5082237" y="333774"/>
                  <a:pt x="5082237" y="397208"/>
                </a:cubicBezTo>
                <a:lnTo>
                  <a:pt x="5082237" y="400497"/>
                </a:lnTo>
                <a:cubicBezTo>
                  <a:pt x="5082237" y="426811"/>
                  <a:pt x="5074470" y="437775"/>
                  <a:pt x="5050058" y="444196"/>
                </a:cubicBezTo>
                <a:lnTo>
                  <a:pt x="4890595" y="483667"/>
                </a:lnTo>
                <a:cubicBezTo>
                  <a:pt x="4805315" y="505594"/>
                  <a:pt x="4755541" y="561354"/>
                  <a:pt x="4755541" y="639041"/>
                </a:cubicBezTo>
                <a:cubicBezTo>
                  <a:pt x="4755541" y="737560"/>
                  <a:pt x="4829726" y="794416"/>
                  <a:pt x="4928321" y="794416"/>
                </a:cubicBezTo>
                <a:cubicBezTo>
                  <a:pt x="5011381" y="794416"/>
                  <a:pt x="5066702" y="754946"/>
                  <a:pt x="5082237" y="700283"/>
                </a:cubicBezTo>
                <a:cubicBezTo>
                  <a:pt x="5084455" y="751657"/>
                  <a:pt x="5088894" y="773585"/>
                  <a:pt x="5093333" y="783452"/>
                </a:cubicBezTo>
                <a:lnTo>
                  <a:pt x="5187489" y="783452"/>
                </a:lnTo>
                <a:cubicBezTo>
                  <a:pt x="5177503" y="754946"/>
                  <a:pt x="5173065" y="715632"/>
                  <a:pt x="5173065" y="669584"/>
                </a:cubicBezTo>
                <a:lnTo>
                  <a:pt x="5173065" y="391726"/>
                </a:lnTo>
                <a:cubicBezTo>
                  <a:pt x="5173065" y="288822"/>
                  <a:pt x="5100941" y="225387"/>
                  <a:pt x="4982532" y="225387"/>
                </a:cubicBezTo>
                <a:moveTo>
                  <a:pt x="6542773" y="450775"/>
                </a:moveTo>
                <a:cubicBezTo>
                  <a:pt x="6554979" y="354449"/>
                  <a:pt x="6604751" y="299786"/>
                  <a:pt x="6692251" y="299786"/>
                </a:cubicBezTo>
                <a:cubicBezTo>
                  <a:pt x="6775311" y="299786"/>
                  <a:pt x="6823975" y="349123"/>
                  <a:pt x="6826194" y="450775"/>
                </a:cubicBezTo>
                <a:lnTo>
                  <a:pt x="6542773" y="450775"/>
                </a:lnTo>
                <a:moveTo>
                  <a:pt x="6692251" y="225387"/>
                </a:moveTo>
                <a:cubicBezTo>
                  <a:pt x="6546102" y="225387"/>
                  <a:pt x="6444178" y="327195"/>
                  <a:pt x="6444178" y="514366"/>
                </a:cubicBezTo>
                <a:cubicBezTo>
                  <a:pt x="6444178" y="693861"/>
                  <a:pt x="6538335" y="794573"/>
                  <a:pt x="6692251" y="794573"/>
                </a:cubicBezTo>
                <a:cubicBezTo>
                  <a:pt x="6818585" y="794573"/>
                  <a:pt x="6898317" y="723464"/>
                  <a:pt x="6918131" y="616174"/>
                </a:cubicBezTo>
                <a:lnTo>
                  <a:pt x="6833961" y="594246"/>
                </a:lnTo>
                <a:cubicBezTo>
                  <a:pt x="6819537" y="686186"/>
                  <a:pt x="6769763" y="717825"/>
                  <a:pt x="6701127" y="717825"/>
                </a:cubicBezTo>
                <a:cubicBezTo>
                  <a:pt x="6591436" y="717825"/>
                  <a:pt x="6542773" y="637945"/>
                  <a:pt x="6539444" y="515305"/>
                </a:cubicBezTo>
                <a:lnTo>
                  <a:pt x="6919399" y="515305"/>
                </a:lnTo>
                <a:lnTo>
                  <a:pt x="6919399" y="484606"/>
                </a:lnTo>
                <a:cubicBezTo>
                  <a:pt x="6919241" y="293207"/>
                  <a:pt x="6814147" y="225387"/>
                  <a:pt x="6692251" y="225387"/>
                </a:cubicBezTo>
                <a:moveTo>
                  <a:pt x="8290217" y="450775"/>
                </a:moveTo>
                <a:cubicBezTo>
                  <a:pt x="8302423" y="354449"/>
                  <a:pt x="8352196" y="299786"/>
                  <a:pt x="8439696" y="299786"/>
                </a:cubicBezTo>
                <a:cubicBezTo>
                  <a:pt x="8522756" y="299786"/>
                  <a:pt x="8571420" y="349123"/>
                  <a:pt x="8573638" y="450775"/>
                </a:cubicBezTo>
                <a:lnTo>
                  <a:pt x="8290217" y="450775"/>
                </a:lnTo>
                <a:moveTo>
                  <a:pt x="8439696" y="225387"/>
                </a:moveTo>
                <a:cubicBezTo>
                  <a:pt x="8293547" y="225387"/>
                  <a:pt x="8191623" y="327195"/>
                  <a:pt x="8191623" y="514366"/>
                </a:cubicBezTo>
                <a:cubicBezTo>
                  <a:pt x="8191623" y="693861"/>
                  <a:pt x="8285780" y="794573"/>
                  <a:pt x="8439696" y="794573"/>
                </a:cubicBezTo>
                <a:cubicBezTo>
                  <a:pt x="8566030" y="794573"/>
                  <a:pt x="8645762" y="723464"/>
                  <a:pt x="8665576" y="616174"/>
                </a:cubicBezTo>
                <a:lnTo>
                  <a:pt x="8581405" y="594246"/>
                </a:lnTo>
                <a:cubicBezTo>
                  <a:pt x="8566981" y="686186"/>
                  <a:pt x="8517208" y="717825"/>
                  <a:pt x="8448572" y="717825"/>
                </a:cubicBezTo>
                <a:cubicBezTo>
                  <a:pt x="8338881" y="717825"/>
                  <a:pt x="8290217" y="637945"/>
                  <a:pt x="8286889" y="515305"/>
                </a:cubicBezTo>
                <a:lnTo>
                  <a:pt x="8666844" y="515305"/>
                </a:lnTo>
                <a:lnTo>
                  <a:pt x="8666844" y="484606"/>
                </a:lnTo>
                <a:cubicBezTo>
                  <a:pt x="8666685" y="293207"/>
                  <a:pt x="8561433" y="225387"/>
                  <a:pt x="8439696" y="225387"/>
                </a:cubicBezTo>
                <a:moveTo>
                  <a:pt x="9844911" y="225387"/>
                </a:moveTo>
                <a:cubicBezTo>
                  <a:pt x="9693214" y="225387"/>
                  <a:pt x="9590181" y="330485"/>
                  <a:pt x="9590181" y="515462"/>
                </a:cubicBezTo>
                <a:cubicBezTo>
                  <a:pt x="9590181" y="697150"/>
                  <a:pt x="9690994" y="794573"/>
                  <a:pt x="9840473" y="794573"/>
                </a:cubicBezTo>
                <a:cubicBezTo>
                  <a:pt x="9975525" y="794573"/>
                  <a:pt x="10052087" y="712500"/>
                  <a:pt x="10067462" y="599728"/>
                </a:cubicBezTo>
                <a:lnTo>
                  <a:pt x="9979964" y="578896"/>
                </a:lnTo>
                <a:cubicBezTo>
                  <a:pt x="9964429" y="681801"/>
                  <a:pt x="9920204" y="716729"/>
                  <a:pt x="9847130" y="716729"/>
                </a:cubicBezTo>
                <a:cubicBezTo>
                  <a:pt x="9740768" y="716729"/>
                  <a:pt x="9686557" y="640138"/>
                  <a:pt x="9686557" y="508727"/>
                </a:cubicBezTo>
                <a:cubicBezTo>
                  <a:pt x="9686557" y="371991"/>
                  <a:pt x="9744097" y="302918"/>
                  <a:pt x="9842691" y="302918"/>
                </a:cubicBezTo>
                <a:cubicBezTo>
                  <a:pt x="9912437" y="302918"/>
                  <a:pt x="9963478" y="336906"/>
                  <a:pt x="9979964" y="434172"/>
                </a:cubicBezTo>
                <a:lnTo>
                  <a:pt x="10067462" y="413341"/>
                </a:lnTo>
                <a:cubicBezTo>
                  <a:pt x="10051928" y="301978"/>
                  <a:pt x="9975525" y="225387"/>
                  <a:pt x="9844911" y="225387"/>
                </a:cubicBezTo>
                <a:moveTo>
                  <a:pt x="10644449" y="225387"/>
                </a:moveTo>
                <a:cubicBezTo>
                  <a:pt x="10565826" y="225387"/>
                  <a:pt x="10511615" y="262665"/>
                  <a:pt x="10489424" y="320617"/>
                </a:cubicBezTo>
                <a:lnTo>
                  <a:pt x="10489424" y="236351"/>
                </a:lnTo>
                <a:lnTo>
                  <a:pt x="10397486" y="236351"/>
                </a:lnTo>
                <a:lnTo>
                  <a:pt x="10397486" y="783609"/>
                </a:lnTo>
                <a:lnTo>
                  <a:pt x="10489424" y="783609"/>
                </a:lnTo>
                <a:lnTo>
                  <a:pt x="10489424" y="423522"/>
                </a:lnTo>
                <a:cubicBezTo>
                  <a:pt x="10489424" y="346931"/>
                  <a:pt x="10528259" y="295557"/>
                  <a:pt x="10610211" y="295557"/>
                </a:cubicBezTo>
                <a:cubicBezTo>
                  <a:pt x="10691052" y="295557"/>
                  <a:pt x="10729888" y="346931"/>
                  <a:pt x="10729888" y="423522"/>
                </a:cubicBezTo>
                <a:lnTo>
                  <a:pt x="10729888" y="783609"/>
                </a:lnTo>
                <a:lnTo>
                  <a:pt x="10821825" y="783609"/>
                </a:lnTo>
                <a:lnTo>
                  <a:pt x="10821825" y="404883"/>
                </a:lnTo>
                <a:cubicBezTo>
                  <a:pt x="10821666" y="301978"/>
                  <a:pt x="10756200" y="225387"/>
                  <a:pt x="10644449" y="225387"/>
                </a:cubicBezTo>
                <a:moveTo>
                  <a:pt x="11036293" y="450775"/>
                </a:moveTo>
                <a:cubicBezTo>
                  <a:pt x="11048498" y="354449"/>
                  <a:pt x="11098271" y="299786"/>
                  <a:pt x="11185771" y="299786"/>
                </a:cubicBezTo>
                <a:cubicBezTo>
                  <a:pt x="11268831" y="299786"/>
                  <a:pt x="11317495" y="349123"/>
                  <a:pt x="11319713" y="450775"/>
                </a:cubicBezTo>
                <a:lnTo>
                  <a:pt x="11036293" y="450775"/>
                </a:lnTo>
                <a:moveTo>
                  <a:pt x="11185929" y="225387"/>
                </a:moveTo>
                <a:cubicBezTo>
                  <a:pt x="11039780" y="225387"/>
                  <a:pt x="10937856" y="327195"/>
                  <a:pt x="10937856" y="514366"/>
                </a:cubicBezTo>
                <a:cubicBezTo>
                  <a:pt x="10937856" y="693861"/>
                  <a:pt x="11032013" y="794573"/>
                  <a:pt x="11185929" y="794573"/>
                </a:cubicBezTo>
                <a:cubicBezTo>
                  <a:pt x="11312263" y="794573"/>
                  <a:pt x="11391996" y="723464"/>
                  <a:pt x="11411810" y="616174"/>
                </a:cubicBezTo>
                <a:lnTo>
                  <a:pt x="11327639" y="594246"/>
                </a:lnTo>
                <a:cubicBezTo>
                  <a:pt x="11313214" y="686186"/>
                  <a:pt x="11263441" y="717825"/>
                  <a:pt x="11194806" y="717825"/>
                </a:cubicBezTo>
                <a:cubicBezTo>
                  <a:pt x="11085114" y="717825"/>
                  <a:pt x="11036451" y="637945"/>
                  <a:pt x="11033123" y="515305"/>
                </a:cubicBezTo>
                <a:lnTo>
                  <a:pt x="11413077" y="515305"/>
                </a:lnTo>
                <a:lnTo>
                  <a:pt x="11413077" y="484606"/>
                </a:lnTo>
                <a:cubicBezTo>
                  <a:pt x="11412919" y="293207"/>
                  <a:pt x="11307667" y="225387"/>
                  <a:pt x="11185929" y="225387"/>
                </a:cubicBezTo>
                <a:moveTo>
                  <a:pt x="5470751" y="83169"/>
                </a:moveTo>
                <a:lnTo>
                  <a:pt x="5378814" y="105097"/>
                </a:lnTo>
                <a:lnTo>
                  <a:pt x="5378814" y="236351"/>
                </a:lnTo>
                <a:lnTo>
                  <a:pt x="5272452" y="236351"/>
                </a:lnTo>
                <a:lnTo>
                  <a:pt x="5272452" y="306364"/>
                </a:lnTo>
                <a:lnTo>
                  <a:pt x="5378814" y="306364"/>
                </a:lnTo>
                <a:lnTo>
                  <a:pt x="5378814" y="641234"/>
                </a:lnTo>
                <a:cubicBezTo>
                  <a:pt x="5378814" y="730982"/>
                  <a:pt x="5421929" y="794416"/>
                  <a:pt x="5530511" y="794416"/>
                </a:cubicBezTo>
                <a:cubicBezTo>
                  <a:pt x="5584722" y="794416"/>
                  <a:pt x="5631325" y="776874"/>
                  <a:pt x="5649078" y="760428"/>
                </a:cubicBezTo>
                <a:lnTo>
                  <a:pt x="5623558" y="694801"/>
                </a:lnTo>
                <a:cubicBezTo>
                  <a:pt x="5623558" y="694801"/>
                  <a:pt x="5590270" y="717825"/>
                  <a:pt x="5542716" y="717825"/>
                </a:cubicBezTo>
                <a:cubicBezTo>
                  <a:pt x="5492784" y="717825"/>
                  <a:pt x="5470751" y="688222"/>
                  <a:pt x="5470751" y="626981"/>
                </a:cubicBezTo>
                <a:lnTo>
                  <a:pt x="5470751" y="306364"/>
                </a:lnTo>
                <a:lnTo>
                  <a:pt x="5634654" y="306364"/>
                </a:lnTo>
                <a:lnTo>
                  <a:pt x="5634654" y="236351"/>
                </a:lnTo>
                <a:lnTo>
                  <a:pt x="5470751" y="236351"/>
                </a:lnTo>
                <a:lnTo>
                  <a:pt x="5470751" y="83169"/>
                </a:lnTo>
                <a:moveTo>
                  <a:pt x="2397823" y="17386"/>
                </a:moveTo>
                <a:lnTo>
                  <a:pt x="2301447" y="17386"/>
                </a:lnTo>
                <a:lnTo>
                  <a:pt x="2301447" y="783452"/>
                </a:lnTo>
                <a:lnTo>
                  <a:pt x="2397823" y="783452"/>
                </a:lnTo>
                <a:lnTo>
                  <a:pt x="2397823" y="17386"/>
                </a:lnTo>
                <a:close/>
                <a:moveTo>
                  <a:pt x="8064337" y="17386"/>
                </a:moveTo>
                <a:lnTo>
                  <a:pt x="7918188" y="17386"/>
                </a:lnTo>
                <a:lnTo>
                  <a:pt x="7688979" y="634656"/>
                </a:lnTo>
                <a:lnTo>
                  <a:pt x="7458501" y="17386"/>
                </a:lnTo>
                <a:lnTo>
                  <a:pt x="7305695" y="17386"/>
                </a:lnTo>
                <a:lnTo>
                  <a:pt x="7305695" y="783452"/>
                </a:lnTo>
                <a:lnTo>
                  <a:pt x="7402071" y="783452"/>
                </a:lnTo>
                <a:lnTo>
                  <a:pt x="7402071" y="123579"/>
                </a:lnTo>
                <a:lnTo>
                  <a:pt x="7649034" y="783452"/>
                </a:lnTo>
                <a:lnTo>
                  <a:pt x="7723217" y="783452"/>
                </a:lnTo>
                <a:lnTo>
                  <a:pt x="7967961" y="122483"/>
                </a:lnTo>
                <a:lnTo>
                  <a:pt x="7967961" y="783452"/>
                </a:lnTo>
                <a:lnTo>
                  <a:pt x="8064337" y="783452"/>
                </a:lnTo>
                <a:lnTo>
                  <a:pt x="8064337" y="17386"/>
                </a:lnTo>
                <a:moveTo>
                  <a:pt x="9007646" y="716729"/>
                </a:moveTo>
                <a:cubicBezTo>
                  <a:pt x="8916819" y="716729"/>
                  <a:pt x="8855949" y="652198"/>
                  <a:pt x="8855949" y="509823"/>
                </a:cubicBezTo>
                <a:cubicBezTo>
                  <a:pt x="8855949" y="366509"/>
                  <a:pt x="8916819" y="302918"/>
                  <a:pt x="9007646" y="302918"/>
                </a:cubicBezTo>
                <a:cubicBezTo>
                  <a:pt x="9098475" y="302918"/>
                  <a:pt x="9159343" y="366352"/>
                  <a:pt x="9159343" y="509823"/>
                </a:cubicBezTo>
                <a:cubicBezTo>
                  <a:pt x="9159502" y="652198"/>
                  <a:pt x="9098475" y="716729"/>
                  <a:pt x="9007646" y="716729"/>
                </a:cubicBezTo>
                <a:moveTo>
                  <a:pt x="9249219" y="17386"/>
                </a:moveTo>
                <a:lnTo>
                  <a:pt x="9157282" y="17386"/>
                </a:lnTo>
                <a:lnTo>
                  <a:pt x="9157282" y="341292"/>
                </a:lnTo>
                <a:cubicBezTo>
                  <a:pt x="9137309" y="281147"/>
                  <a:pt x="9088646" y="225231"/>
                  <a:pt x="8992271" y="225231"/>
                </a:cubicBezTo>
                <a:cubicBezTo>
                  <a:pt x="8868155" y="225231"/>
                  <a:pt x="8759732" y="321557"/>
                  <a:pt x="8759732" y="513113"/>
                </a:cubicBezTo>
                <a:cubicBezTo>
                  <a:pt x="8759732" y="706861"/>
                  <a:pt x="8868314" y="794416"/>
                  <a:pt x="8984504" y="794416"/>
                </a:cubicBezTo>
                <a:cubicBezTo>
                  <a:pt x="9072002" y="794416"/>
                  <a:pt x="9136200" y="744139"/>
                  <a:pt x="9157282" y="672873"/>
                </a:cubicBezTo>
                <a:lnTo>
                  <a:pt x="9157282" y="714536"/>
                </a:lnTo>
                <a:cubicBezTo>
                  <a:pt x="9157282" y="739753"/>
                  <a:pt x="9159502" y="767006"/>
                  <a:pt x="9162831" y="783452"/>
                </a:cubicBezTo>
                <a:lnTo>
                  <a:pt x="9255878" y="783452"/>
                </a:lnTo>
                <a:cubicBezTo>
                  <a:pt x="9251439" y="757139"/>
                  <a:pt x="9249219" y="718922"/>
                  <a:pt x="9249219" y="669584"/>
                </a:cubicBezTo>
                <a:lnTo>
                  <a:pt x="9249219" y="17386"/>
                </a:lnTo>
                <a:moveTo>
                  <a:pt x="5784131" y="1096"/>
                </a:moveTo>
                <a:cubicBezTo>
                  <a:pt x="5747515" y="1096"/>
                  <a:pt x="5718824" y="29603"/>
                  <a:pt x="5718824" y="65627"/>
                </a:cubicBezTo>
                <a:cubicBezTo>
                  <a:pt x="5718824" y="101808"/>
                  <a:pt x="5747673" y="129061"/>
                  <a:pt x="5784131" y="129061"/>
                </a:cubicBezTo>
                <a:cubicBezTo>
                  <a:pt x="5820747" y="129061"/>
                  <a:pt x="5848329" y="101651"/>
                  <a:pt x="5848329" y="65627"/>
                </a:cubicBezTo>
                <a:cubicBezTo>
                  <a:pt x="5848487" y="29446"/>
                  <a:pt x="5820747" y="1096"/>
                  <a:pt x="5784131" y="1096"/>
                </a:cubicBezTo>
                <a:moveTo>
                  <a:pt x="9428497" y="1096"/>
                </a:moveTo>
                <a:cubicBezTo>
                  <a:pt x="9391881" y="1096"/>
                  <a:pt x="9363190" y="29603"/>
                  <a:pt x="9363190" y="65627"/>
                </a:cubicBezTo>
                <a:cubicBezTo>
                  <a:pt x="9363190" y="101808"/>
                  <a:pt x="9392040" y="129061"/>
                  <a:pt x="9428497" y="129061"/>
                </a:cubicBezTo>
                <a:cubicBezTo>
                  <a:pt x="9465114" y="129061"/>
                  <a:pt x="9492696" y="101651"/>
                  <a:pt x="9492696" y="65627"/>
                </a:cubicBezTo>
                <a:cubicBezTo>
                  <a:pt x="9492696" y="29446"/>
                  <a:pt x="9465114" y="1096"/>
                  <a:pt x="9428497" y="1096"/>
                </a:cubicBezTo>
                <a:moveTo>
                  <a:pt x="10219159" y="1096"/>
                </a:moveTo>
                <a:cubicBezTo>
                  <a:pt x="10182543" y="1096"/>
                  <a:pt x="10153852" y="29603"/>
                  <a:pt x="10153852" y="65627"/>
                </a:cubicBezTo>
                <a:cubicBezTo>
                  <a:pt x="10153852" y="101808"/>
                  <a:pt x="10182701" y="129061"/>
                  <a:pt x="10219159" y="129061"/>
                </a:cubicBezTo>
                <a:cubicBezTo>
                  <a:pt x="10255775" y="129061"/>
                  <a:pt x="10283358" y="101651"/>
                  <a:pt x="10283358" y="65627"/>
                </a:cubicBezTo>
                <a:cubicBezTo>
                  <a:pt x="10283358" y="29446"/>
                  <a:pt x="10255618" y="1096"/>
                  <a:pt x="10219159" y="1096"/>
                </a:cubicBezTo>
                <a:moveTo>
                  <a:pt x="1651545" y="800994"/>
                </a:moveTo>
                <a:cubicBezTo>
                  <a:pt x="1836529" y="800994"/>
                  <a:pt x="1908494" y="691512"/>
                  <a:pt x="1908494" y="548197"/>
                </a:cubicBezTo>
                <a:lnTo>
                  <a:pt x="1908494" y="17542"/>
                </a:lnTo>
                <a:lnTo>
                  <a:pt x="1771222" y="17542"/>
                </a:lnTo>
                <a:lnTo>
                  <a:pt x="1771222" y="583282"/>
                </a:lnTo>
                <a:cubicBezTo>
                  <a:pt x="1771222" y="675222"/>
                  <a:pt x="1735715" y="729885"/>
                  <a:pt x="1651545" y="729885"/>
                </a:cubicBezTo>
                <a:cubicBezTo>
                  <a:pt x="1568484" y="729885"/>
                  <a:pt x="1531867" y="671933"/>
                  <a:pt x="1531867" y="572318"/>
                </a:cubicBezTo>
                <a:lnTo>
                  <a:pt x="1531867" y="467221"/>
                </a:lnTo>
                <a:lnTo>
                  <a:pt x="1394595" y="501209"/>
                </a:lnTo>
                <a:lnTo>
                  <a:pt x="1394595" y="548197"/>
                </a:lnTo>
                <a:cubicBezTo>
                  <a:pt x="1394595" y="691668"/>
                  <a:pt x="1466560" y="800994"/>
                  <a:pt x="1651545" y="800994"/>
                </a:cubicBezTo>
                <a:moveTo>
                  <a:pt x="920642" y="721114"/>
                </a:moveTo>
                <a:cubicBezTo>
                  <a:pt x="814280" y="721114"/>
                  <a:pt x="748973" y="635752"/>
                  <a:pt x="748973" y="544908"/>
                </a:cubicBezTo>
                <a:cubicBezTo>
                  <a:pt x="748973" y="488052"/>
                  <a:pt x="774493" y="435425"/>
                  <a:pt x="816499" y="405979"/>
                </a:cubicBezTo>
                <a:lnTo>
                  <a:pt x="1066791" y="676319"/>
                </a:lnTo>
                <a:cubicBezTo>
                  <a:pt x="1020188" y="703572"/>
                  <a:pt x="968196" y="721114"/>
                  <a:pt x="920642" y="721114"/>
                </a:cubicBezTo>
                <a:moveTo>
                  <a:pt x="1054585" y="329388"/>
                </a:moveTo>
                <a:cubicBezTo>
                  <a:pt x="1144304" y="329388"/>
                  <a:pt x="1199625" y="380762"/>
                  <a:pt x="1199625" y="469413"/>
                </a:cubicBezTo>
                <a:cubicBezTo>
                  <a:pt x="1199625" y="508884"/>
                  <a:pt x="1188529" y="549294"/>
                  <a:pt x="1164118" y="586571"/>
                </a:cubicBezTo>
                <a:lnTo>
                  <a:pt x="947114" y="350220"/>
                </a:lnTo>
                <a:cubicBezTo>
                  <a:pt x="985949" y="334870"/>
                  <a:pt x="1023517" y="329388"/>
                  <a:pt x="1054585" y="329388"/>
                </a:cubicBezTo>
                <a:moveTo>
                  <a:pt x="920642" y="57952"/>
                </a:moveTo>
                <a:cubicBezTo>
                  <a:pt x="985949" y="57952"/>
                  <a:pt x="1024785" y="95230"/>
                  <a:pt x="1024785" y="163050"/>
                </a:cubicBezTo>
                <a:cubicBezTo>
                  <a:pt x="1024785" y="225387"/>
                  <a:pt x="993717" y="284593"/>
                  <a:pt x="917313" y="318424"/>
                </a:cubicBezTo>
                <a:lnTo>
                  <a:pt x="869760" y="265954"/>
                </a:lnTo>
                <a:cubicBezTo>
                  <a:pt x="827595" y="220062"/>
                  <a:pt x="815548" y="191556"/>
                  <a:pt x="815548" y="157568"/>
                </a:cubicBezTo>
                <a:cubicBezTo>
                  <a:pt x="815390" y="94133"/>
                  <a:pt x="856286" y="57952"/>
                  <a:pt x="920642" y="57952"/>
                </a:cubicBezTo>
                <a:moveTo>
                  <a:pt x="1198515" y="623692"/>
                </a:moveTo>
                <a:cubicBezTo>
                  <a:pt x="1258274" y="553679"/>
                  <a:pt x="1292672" y="477088"/>
                  <a:pt x="1292672" y="410208"/>
                </a:cubicBezTo>
                <a:cubicBezTo>
                  <a:pt x="1292672" y="327039"/>
                  <a:pt x="1236241" y="271279"/>
                  <a:pt x="1147632" y="271279"/>
                </a:cubicBezTo>
                <a:cubicBezTo>
                  <a:pt x="1101188" y="271279"/>
                  <a:pt x="1049038" y="284436"/>
                  <a:pt x="1014799" y="297593"/>
                </a:cubicBezTo>
                <a:lnTo>
                  <a:pt x="1012580" y="293207"/>
                </a:lnTo>
                <a:cubicBezTo>
                  <a:pt x="1096750" y="248412"/>
                  <a:pt x="1132257" y="206749"/>
                  <a:pt x="1132257" y="148796"/>
                </a:cubicBezTo>
                <a:cubicBezTo>
                  <a:pt x="1132257" y="65627"/>
                  <a:pt x="1056963" y="0"/>
                  <a:pt x="923971" y="0"/>
                </a:cubicBezTo>
                <a:cubicBezTo>
                  <a:pt x="771165" y="0"/>
                  <a:pt x="695871" y="84266"/>
                  <a:pt x="695871" y="189363"/>
                </a:cubicBezTo>
                <a:cubicBezTo>
                  <a:pt x="695871" y="246219"/>
                  <a:pt x="720282" y="303231"/>
                  <a:pt x="784480" y="372148"/>
                </a:cubicBezTo>
                <a:lnTo>
                  <a:pt x="785589" y="374340"/>
                </a:lnTo>
                <a:cubicBezTo>
                  <a:pt x="677008" y="425714"/>
                  <a:pt x="627235" y="508884"/>
                  <a:pt x="627235" y="594246"/>
                </a:cubicBezTo>
                <a:cubicBezTo>
                  <a:pt x="627235" y="707018"/>
                  <a:pt x="714734" y="801151"/>
                  <a:pt x="849787" y="801151"/>
                </a:cubicBezTo>
                <a:cubicBezTo>
                  <a:pt x="927300" y="801151"/>
                  <a:pt x="1018128" y="769356"/>
                  <a:pt x="1100079" y="712500"/>
                </a:cubicBezTo>
                <a:lnTo>
                  <a:pt x="1166496" y="783609"/>
                </a:lnTo>
                <a:lnTo>
                  <a:pt x="1340384" y="783609"/>
                </a:lnTo>
                <a:lnTo>
                  <a:pt x="1340384" y="778127"/>
                </a:lnTo>
                <a:lnTo>
                  <a:pt x="1198515" y="623692"/>
                </a:lnTo>
                <a:close/>
                <a:moveTo>
                  <a:pt x="256949" y="800994"/>
                </a:moveTo>
                <a:cubicBezTo>
                  <a:pt x="441934" y="800994"/>
                  <a:pt x="513898" y="691512"/>
                  <a:pt x="513898" y="548197"/>
                </a:cubicBezTo>
                <a:lnTo>
                  <a:pt x="513898" y="17542"/>
                </a:lnTo>
                <a:lnTo>
                  <a:pt x="376626" y="17542"/>
                </a:lnTo>
                <a:lnTo>
                  <a:pt x="376626" y="583282"/>
                </a:lnTo>
                <a:cubicBezTo>
                  <a:pt x="376626" y="675222"/>
                  <a:pt x="341120" y="729885"/>
                  <a:pt x="256949" y="729885"/>
                </a:cubicBezTo>
                <a:cubicBezTo>
                  <a:pt x="173889" y="729885"/>
                  <a:pt x="137272" y="671933"/>
                  <a:pt x="137272" y="572318"/>
                </a:cubicBezTo>
                <a:lnTo>
                  <a:pt x="137272" y="467221"/>
                </a:lnTo>
                <a:lnTo>
                  <a:pt x="0" y="501209"/>
                </a:lnTo>
                <a:lnTo>
                  <a:pt x="0" y="548197"/>
                </a:lnTo>
                <a:cubicBezTo>
                  <a:pt x="0" y="691668"/>
                  <a:pt x="71965" y="800994"/>
                  <a:pt x="256949" y="800994"/>
                </a:cubicBezTo>
              </a:path>
            </a:pathLst>
          </a:custGeom>
          <a:solidFill>
            <a:schemeClr val="bg1"/>
          </a:solidFill>
          <a:ln w="1584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9B71AC-6F3E-47A9-6F90-D240AA15BE92}"/>
              </a:ext>
            </a:extLst>
          </p:cNvPr>
          <p:cNvSpPr txBox="1"/>
          <p:nvPr userDrawn="1"/>
        </p:nvSpPr>
        <p:spPr>
          <a:xfrm>
            <a:off x="5280397" y="6418009"/>
            <a:ext cx="1211953" cy="14630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Oncology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F379BF-380D-EA4C-22FB-EA62F352BF91}"/>
              </a:ext>
            </a:extLst>
          </p:cNvPr>
          <p:cNvSpPr/>
          <p:nvPr userDrawn="1"/>
        </p:nvSpPr>
        <p:spPr>
          <a:xfrm>
            <a:off x="5170670" y="6418009"/>
            <a:ext cx="18288" cy="146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7297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B8AD4-5298-7DA9-DDAD-3AB53AF2F9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384" y="270000"/>
            <a:ext cx="5732004" cy="3681136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7400" spc="0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br>
              <a:rPr lang="en-GB" dirty="0"/>
            </a:br>
            <a:endParaRPr lang="en-GB" dirty="0"/>
          </a:p>
        </p:txBody>
      </p:sp>
      <p:pic>
        <p:nvPicPr>
          <p:cNvPr id="4" name="Picture Placeholder 13" descr="A close-up of a cell&#10;&#10;Description automatically generated">
            <a:extLst>
              <a:ext uri="{FF2B5EF4-FFF2-40B4-BE49-F238E27FC236}">
                <a16:creationId xmlns:a16="http://schemas.microsoft.com/office/drawing/2014/main" id="{515F09C0-E8F0-7EEB-1903-0C22423F63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73" r="17336"/>
          <a:stretch/>
        </p:blipFill>
        <p:spPr>
          <a:xfrm>
            <a:off x="6165850" y="0"/>
            <a:ext cx="60261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883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C22AC-FEA7-AD51-FB22-01EC3D276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715" y="273600"/>
            <a:ext cx="1811959" cy="392415"/>
          </a:xfrm>
        </p:spPr>
        <p:txBody>
          <a:bodyPr/>
          <a:lstStyle>
            <a:lvl1pPr>
              <a:lnSpc>
                <a:spcPct val="85000"/>
              </a:lnSpc>
              <a:defRPr sz="1500" b="1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7DAC6C-95A8-D53D-7D6B-43128BEEF1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5801" y="277200"/>
            <a:ext cx="8966200" cy="5488600"/>
          </a:xfrm>
        </p:spPr>
        <p:txBody>
          <a:bodyPr/>
          <a:lstStyle>
            <a:lvl1pPr marL="981075" indent="-981075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tabLst/>
              <a:defRPr sz="3000" b="0" i="0">
                <a:latin typeface="+mj-lt"/>
              </a:defRPr>
            </a:lvl1pPr>
            <a:lvl2pPr marL="1201738" indent="-220663">
              <a:tabLst/>
              <a:defRPr/>
            </a:lvl2pPr>
            <a:lvl3pPr marL="1201738" indent="-220663">
              <a:tabLst/>
              <a:defRPr/>
            </a:lvl3pPr>
            <a:lvl4pPr marL="1201738" indent="-220663">
              <a:tabLst/>
              <a:defRPr/>
            </a:lvl4pPr>
            <a:lvl5pPr marL="1201738" indent="-220663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119AF0-BAA0-31B4-998E-02AD3B07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D767-5246-2244-A4A3-B8AFB2183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3D73DEF-9C82-2768-837B-EB448FCEC2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259" y="5966467"/>
            <a:ext cx="11610516" cy="304122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800" b="0" i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b="0" i="0" dirty="0">
                <a:effectLst/>
              </a:rPr>
              <a:t>Slide legal disclaimer goes here if required 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b="0" i="0" dirty="0">
                <a:effectLst/>
              </a:rPr>
              <a:t>Slide footer goes here if required</a:t>
            </a:r>
          </a:p>
        </p:txBody>
      </p:sp>
    </p:spTree>
    <p:extLst>
      <p:ext uri="{BB962C8B-B14F-4D97-AF65-F5344CB8AC3E}">
        <p14:creationId xmlns:p14="http://schemas.microsoft.com/office/powerpoint/2010/main" val="1771425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F4DE542-4D98-B05D-597C-9623E7D2E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715" y="273600"/>
            <a:ext cx="1811959" cy="392415"/>
          </a:xfrm>
        </p:spPr>
        <p:txBody>
          <a:bodyPr/>
          <a:lstStyle>
            <a:lvl1pPr>
              <a:lnSpc>
                <a:spcPct val="85000"/>
              </a:lnSpc>
              <a:defRPr sz="1500" b="1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1" name="Picture Placeholder 92">
            <a:extLst>
              <a:ext uri="{FF2B5EF4-FFF2-40B4-BE49-F238E27FC236}">
                <a16:creationId xmlns:a16="http://schemas.microsoft.com/office/drawing/2014/main" id="{414C0709-0B1A-11C5-45EE-CC44E7A13411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3225799" y="933132"/>
            <a:ext cx="8674099" cy="45719"/>
          </a:xfrm>
          <a:custGeom>
            <a:avLst/>
            <a:gdLst>
              <a:gd name="connsiteX0" fmla="*/ 0 w 827088"/>
              <a:gd name="connsiteY0" fmla="*/ 0 h 476063"/>
              <a:gd name="connsiteX1" fmla="*/ 827088 w 827088"/>
              <a:gd name="connsiteY1" fmla="*/ 0 h 476063"/>
              <a:gd name="connsiteX2" fmla="*/ 827088 w 827088"/>
              <a:gd name="connsiteY2" fmla="*/ 476063 h 476063"/>
              <a:gd name="connsiteX3" fmla="*/ 0 w 827088"/>
              <a:gd name="connsiteY3" fmla="*/ 476063 h 476063"/>
              <a:gd name="connsiteX0" fmla="*/ 0 w 827088"/>
              <a:gd name="connsiteY0" fmla="*/ 476063 h 567503"/>
              <a:gd name="connsiteX1" fmla="*/ 0 w 827088"/>
              <a:gd name="connsiteY1" fmla="*/ 0 h 567503"/>
              <a:gd name="connsiteX2" fmla="*/ 827088 w 827088"/>
              <a:gd name="connsiteY2" fmla="*/ 0 h 567503"/>
              <a:gd name="connsiteX3" fmla="*/ 827088 w 827088"/>
              <a:gd name="connsiteY3" fmla="*/ 476063 h 567503"/>
              <a:gd name="connsiteX4" fmla="*/ 91440 w 827088"/>
              <a:gd name="connsiteY4" fmla="*/ 567503 h 567503"/>
              <a:gd name="connsiteX0" fmla="*/ 0 w 827088"/>
              <a:gd name="connsiteY0" fmla="*/ 476063 h 476063"/>
              <a:gd name="connsiteX1" fmla="*/ 0 w 827088"/>
              <a:gd name="connsiteY1" fmla="*/ 0 h 476063"/>
              <a:gd name="connsiteX2" fmla="*/ 827088 w 827088"/>
              <a:gd name="connsiteY2" fmla="*/ 0 h 476063"/>
              <a:gd name="connsiteX3" fmla="*/ 827088 w 827088"/>
              <a:gd name="connsiteY3" fmla="*/ 476063 h 476063"/>
              <a:gd name="connsiteX0" fmla="*/ 0 w 827088"/>
              <a:gd name="connsiteY0" fmla="*/ 476063 h 476063"/>
              <a:gd name="connsiteX1" fmla="*/ 0 w 827088"/>
              <a:gd name="connsiteY1" fmla="*/ 0 h 476063"/>
              <a:gd name="connsiteX2" fmla="*/ 827088 w 827088"/>
              <a:gd name="connsiteY2" fmla="*/ 0 h 476063"/>
              <a:gd name="connsiteX0" fmla="*/ 0 w 827088"/>
              <a:gd name="connsiteY0" fmla="*/ 0 h 0"/>
              <a:gd name="connsiteX1" fmla="*/ 827088 w 82708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7088">
                <a:moveTo>
                  <a:pt x="0" y="0"/>
                </a:moveTo>
                <a:lnTo>
                  <a:pt x="827088" y="0"/>
                </a:lnTo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rmAutofit/>
          </a:bodyPr>
          <a:lstStyle>
            <a:lvl1pPr>
              <a:defRPr sz="400" b="0" i="0">
                <a:latin typeface="+mn-lt"/>
              </a:defRPr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163" name="Text Placeholder 5">
            <a:extLst>
              <a:ext uri="{FF2B5EF4-FFF2-40B4-BE49-F238E27FC236}">
                <a16:creationId xmlns:a16="http://schemas.microsoft.com/office/drawing/2014/main" id="{12B824E8-EE25-7DB2-F96D-DEA8631E51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25800" y="231771"/>
            <a:ext cx="1273176" cy="228909"/>
          </a:xfrm>
        </p:spPr>
        <p:txBody>
          <a:bodyPr wrap="square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tabLst/>
              <a:defRPr sz="1500" b="0" i="0">
                <a:latin typeface="+mn-lt"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GB" dirty="0"/>
              <a:t>00:00</a:t>
            </a:r>
          </a:p>
        </p:txBody>
      </p:sp>
      <p:sp>
        <p:nvSpPr>
          <p:cNvPr id="164" name="Text Placeholder 5">
            <a:extLst>
              <a:ext uri="{FF2B5EF4-FFF2-40B4-BE49-F238E27FC236}">
                <a16:creationId xmlns:a16="http://schemas.microsoft.com/office/drawing/2014/main" id="{A4F70AC5-374E-DFC2-2B29-2318F0BB51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44000" y="231771"/>
            <a:ext cx="4317438" cy="228909"/>
          </a:xfrm>
        </p:spPr>
        <p:txBody>
          <a:bodyPr wrap="square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tabLst/>
              <a:defRPr sz="1500" b="0" i="0">
                <a:latin typeface="+mn-lt"/>
              </a:defRPr>
            </a:lvl1pPr>
            <a:lvl2pPr marL="0" indent="0"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5" name="Text Placeholder 5">
            <a:extLst>
              <a:ext uri="{FF2B5EF4-FFF2-40B4-BE49-F238E27FC236}">
                <a16:creationId xmlns:a16="http://schemas.microsoft.com/office/drawing/2014/main" id="{EB857D0D-CD76-A612-A712-E14D8C7049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06462" y="231771"/>
            <a:ext cx="2794059" cy="228909"/>
          </a:xfrm>
        </p:spPr>
        <p:txBody>
          <a:bodyPr wrap="square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tabLst/>
              <a:defRPr sz="1500" b="0" i="0">
                <a:latin typeface="+mn-lt"/>
              </a:defRPr>
            </a:lvl1pPr>
            <a:lvl2pPr marL="0" indent="0"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GB" err="1"/>
              <a:t>Firstname</a:t>
            </a:r>
            <a:r>
              <a:rPr lang="en-GB"/>
              <a:t> Surname</a:t>
            </a:r>
          </a:p>
        </p:txBody>
      </p:sp>
      <p:sp>
        <p:nvSpPr>
          <p:cNvPr id="166" name="Picture Placeholder 91">
            <a:extLst>
              <a:ext uri="{FF2B5EF4-FFF2-40B4-BE49-F238E27FC236}">
                <a16:creationId xmlns:a16="http://schemas.microsoft.com/office/drawing/2014/main" id="{23E05799-FE6A-9155-DA4E-C09C4B03CA27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3225799" y="538994"/>
            <a:ext cx="8674099" cy="45719"/>
          </a:xfrm>
          <a:custGeom>
            <a:avLst/>
            <a:gdLst>
              <a:gd name="connsiteX0" fmla="*/ 0 w 827088"/>
              <a:gd name="connsiteY0" fmla="*/ 0 h 476063"/>
              <a:gd name="connsiteX1" fmla="*/ 827088 w 827088"/>
              <a:gd name="connsiteY1" fmla="*/ 0 h 476063"/>
              <a:gd name="connsiteX2" fmla="*/ 827088 w 827088"/>
              <a:gd name="connsiteY2" fmla="*/ 476063 h 476063"/>
              <a:gd name="connsiteX3" fmla="*/ 0 w 827088"/>
              <a:gd name="connsiteY3" fmla="*/ 476063 h 476063"/>
              <a:gd name="connsiteX0" fmla="*/ 0 w 827088"/>
              <a:gd name="connsiteY0" fmla="*/ 476063 h 567503"/>
              <a:gd name="connsiteX1" fmla="*/ 0 w 827088"/>
              <a:gd name="connsiteY1" fmla="*/ 0 h 567503"/>
              <a:gd name="connsiteX2" fmla="*/ 827088 w 827088"/>
              <a:gd name="connsiteY2" fmla="*/ 0 h 567503"/>
              <a:gd name="connsiteX3" fmla="*/ 827088 w 827088"/>
              <a:gd name="connsiteY3" fmla="*/ 476063 h 567503"/>
              <a:gd name="connsiteX4" fmla="*/ 91440 w 827088"/>
              <a:gd name="connsiteY4" fmla="*/ 567503 h 567503"/>
              <a:gd name="connsiteX0" fmla="*/ 0 w 827088"/>
              <a:gd name="connsiteY0" fmla="*/ 476063 h 476063"/>
              <a:gd name="connsiteX1" fmla="*/ 0 w 827088"/>
              <a:gd name="connsiteY1" fmla="*/ 0 h 476063"/>
              <a:gd name="connsiteX2" fmla="*/ 827088 w 827088"/>
              <a:gd name="connsiteY2" fmla="*/ 0 h 476063"/>
              <a:gd name="connsiteX3" fmla="*/ 827088 w 827088"/>
              <a:gd name="connsiteY3" fmla="*/ 476063 h 476063"/>
              <a:gd name="connsiteX0" fmla="*/ 0 w 827088"/>
              <a:gd name="connsiteY0" fmla="*/ 476063 h 476063"/>
              <a:gd name="connsiteX1" fmla="*/ 0 w 827088"/>
              <a:gd name="connsiteY1" fmla="*/ 0 h 476063"/>
              <a:gd name="connsiteX2" fmla="*/ 827088 w 827088"/>
              <a:gd name="connsiteY2" fmla="*/ 0 h 476063"/>
              <a:gd name="connsiteX0" fmla="*/ 0 w 827088"/>
              <a:gd name="connsiteY0" fmla="*/ 0 h 0"/>
              <a:gd name="connsiteX1" fmla="*/ 827088 w 82708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7088">
                <a:moveTo>
                  <a:pt x="0" y="0"/>
                </a:moveTo>
                <a:lnTo>
                  <a:pt x="827088" y="0"/>
                </a:lnTo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rmAutofit/>
          </a:bodyPr>
          <a:lstStyle>
            <a:lvl1pPr>
              <a:defRPr sz="400" b="0" i="0">
                <a:latin typeface="+mn-lt"/>
              </a:defRPr>
            </a:lvl1pPr>
          </a:lstStyle>
          <a:p>
            <a:r>
              <a:rPr lang="en-GB" dirty="0"/>
              <a:t>  </a:t>
            </a:r>
          </a:p>
        </p:txBody>
      </p:sp>
      <p:sp>
        <p:nvSpPr>
          <p:cNvPr id="167" name="Text Placeholder 5">
            <a:extLst>
              <a:ext uri="{FF2B5EF4-FFF2-40B4-BE49-F238E27FC236}">
                <a16:creationId xmlns:a16="http://schemas.microsoft.com/office/drawing/2014/main" id="{24089EB1-E806-6913-C5B8-A4C01D0814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5800" y="625471"/>
            <a:ext cx="1273176" cy="228909"/>
          </a:xfrm>
        </p:spPr>
        <p:txBody>
          <a:bodyPr wrap="square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tabLst/>
              <a:defRPr sz="1500" b="0" i="0">
                <a:latin typeface="+mn-lt"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GB"/>
              <a:t>00:00</a:t>
            </a:r>
          </a:p>
        </p:txBody>
      </p:sp>
      <p:sp>
        <p:nvSpPr>
          <p:cNvPr id="168" name="Text Placeholder 5">
            <a:extLst>
              <a:ext uri="{FF2B5EF4-FFF2-40B4-BE49-F238E27FC236}">
                <a16:creationId xmlns:a16="http://schemas.microsoft.com/office/drawing/2014/main" id="{10C7981E-34E4-22AC-19D7-855BF963AC6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44000" y="625471"/>
            <a:ext cx="4317438" cy="228909"/>
          </a:xfrm>
        </p:spPr>
        <p:txBody>
          <a:bodyPr wrap="square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tabLst/>
              <a:defRPr sz="1500" b="0" i="0">
                <a:latin typeface="+mn-lt"/>
              </a:defRPr>
            </a:lvl1pPr>
            <a:lvl2pPr marL="0" indent="0"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9" name="Text Placeholder 5">
            <a:extLst>
              <a:ext uri="{FF2B5EF4-FFF2-40B4-BE49-F238E27FC236}">
                <a16:creationId xmlns:a16="http://schemas.microsoft.com/office/drawing/2014/main" id="{127EEF89-640D-17FA-3E79-57DA3786E3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06462" y="625471"/>
            <a:ext cx="2794059" cy="228909"/>
          </a:xfrm>
        </p:spPr>
        <p:txBody>
          <a:bodyPr wrap="square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tabLst/>
              <a:defRPr sz="1500" b="0" i="0">
                <a:latin typeface="+mn-lt"/>
              </a:defRPr>
            </a:lvl1pPr>
            <a:lvl2pPr marL="0" indent="0"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GB" dirty="0" err="1"/>
              <a:t>Firstname</a:t>
            </a:r>
            <a:r>
              <a:rPr lang="en-GB" dirty="0"/>
              <a:t> Surname</a:t>
            </a:r>
          </a:p>
        </p:txBody>
      </p:sp>
      <p:sp>
        <p:nvSpPr>
          <p:cNvPr id="170" name="Text Placeholder 5">
            <a:extLst>
              <a:ext uri="{FF2B5EF4-FFF2-40B4-BE49-F238E27FC236}">
                <a16:creationId xmlns:a16="http://schemas.microsoft.com/office/drawing/2014/main" id="{C3E76B7F-03AC-D5BD-BECC-8B0881567D5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25800" y="1022195"/>
            <a:ext cx="1273176" cy="228909"/>
          </a:xfrm>
        </p:spPr>
        <p:txBody>
          <a:bodyPr wrap="square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tabLst/>
              <a:defRPr sz="1500" b="0" i="0">
                <a:latin typeface="+mn-lt"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GB"/>
              <a:t>00:00</a:t>
            </a:r>
          </a:p>
        </p:txBody>
      </p:sp>
      <p:sp>
        <p:nvSpPr>
          <p:cNvPr id="171" name="Text Placeholder 5">
            <a:extLst>
              <a:ext uri="{FF2B5EF4-FFF2-40B4-BE49-F238E27FC236}">
                <a16:creationId xmlns:a16="http://schemas.microsoft.com/office/drawing/2014/main" id="{8344A73D-BCE2-9041-0430-DCA16AE219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44000" y="1022195"/>
            <a:ext cx="4317438" cy="228909"/>
          </a:xfrm>
        </p:spPr>
        <p:txBody>
          <a:bodyPr wrap="square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tabLst/>
              <a:defRPr sz="1500" b="0" i="0">
                <a:latin typeface="+mn-lt"/>
              </a:defRPr>
            </a:lvl1pPr>
            <a:lvl2pPr marL="0" indent="0"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2" name="Text Placeholder 5">
            <a:extLst>
              <a:ext uri="{FF2B5EF4-FFF2-40B4-BE49-F238E27FC236}">
                <a16:creationId xmlns:a16="http://schemas.microsoft.com/office/drawing/2014/main" id="{BA7AD8A2-995B-0025-7B23-12D44BEB24F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06462" y="1022195"/>
            <a:ext cx="2794059" cy="228909"/>
          </a:xfrm>
        </p:spPr>
        <p:txBody>
          <a:bodyPr wrap="square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tabLst/>
              <a:defRPr sz="1500" b="0" i="0">
                <a:latin typeface="+mn-lt"/>
              </a:defRPr>
            </a:lvl1pPr>
            <a:lvl2pPr marL="0" indent="0"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GB" err="1"/>
              <a:t>Firstname</a:t>
            </a:r>
            <a:r>
              <a:rPr lang="en-GB"/>
              <a:t> Surname</a:t>
            </a:r>
          </a:p>
        </p:txBody>
      </p:sp>
      <p:sp>
        <p:nvSpPr>
          <p:cNvPr id="173" name="Picture Placeholder 93">
            <a:extLst>
              <a:ext uri="{FF2B5EF4-FFF2-40B4-BE49-F238E27FC236}">
                <a16:creationId xmlns:a16="http://schemas.microsoft.com/office/drawing/2014/main" id="{C7221CC4-5A16-F8BC-F970-B26EBD5A8BA8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3225799" y="1335152"/>
            <a:ext cx="8674099" cy="45719"/>
          </a:xfrm>
          <a:custGeom>
            <a:avLst/>
            <a:gdLst>
              <a:gd name="connsiteX0" fmla="*/ 0 w 827088"/>
              <a:gd name="connsiteY0" fmla="*/ 0 h 476063"/>
              <a:gd name="connsiteX1" fmla="*/ 827088 w 827088"/>
              <a:gd name="connsiteY1" fmla="*/ 0 h 476063"/>
              <a:gd name="connsiteX2" fmla="*/ 827088 w 827088"/>
              <a:gd name="connsiteY2" fmla="*/ 476063 h 476063"/>
              <a:gd name="connsiteX3" fmla="*/ 0 w 827088"/>
              <a:gd name="connsiteY3" fmla="*/ 476063 h 476063"/>
              <a:gd name="connsiteX0" fmla="*/ 0 w 827088"/>
              <a:gd name="connsiteY0" fmla="*/ 476063 h 567503"/>
              <a:gd name="connsiteX1" fmla="*/ 0 w 827088"/>
              <a:gd name="connsiteY1" fmla="*/ 0 h 567503"/>
              <a:gd name="connsiteX2" fmla="*/ 827088 w 827088"/>
              <a:gd name="connsiteY2" fmla="*/ 0 h 567503"/>
              <a:gd name="connsiteX3" fmla="*/ 827088 w 827088"/>
              <a:gd name="connsiteY3" fmla="*/ 476063 h 567503"/>
              <a:gd name="connsiteX4" fmla="*/ 91440 w 827088"/>
              <a:gd name="connsiteY4" fmla="*/ 567503 h 567503"/>
              <a:gd name="connsiteX0" fmla="*/ 0 w 827088"/>
              <a:gd name="connsiteY0" fmla="*/ 476063 h 476063"/>
              <a:gd name="connsiteX1" fmla="*/ 0 w 827088"/>
              <a:gd name="connsiteY1" fmla="*/ 0 h 476063"/>
              <a:gd name="connsiteX2" fmla="*/ 827088 w 827088"/>
              <a:gd name="connsiteY2" fmla="*/ 0 h 476063"/>
              <a:gd name="connsiteX3" fmla="*/ 827088 w 827088"/>
              <a:gd name="connsiteY3" fmla="*/ 476063 h 476063"/>
              <a:gd name="connsiteX0" fmla="*/ 0 w 827088"/>
              <a:gd name="connsiteY0" fmla="*/ 476063 h 476063"/>
              <a:gd name="connsiteX1" fmla="*/ 0 w 827088"/>
              <a:gd name="connsiteY1" fmla="*/ 0 h 476063"/>
              <a:gd name="connsiteX2" fmla="*/ 827088 w 827088"/>
              <a:gd name="connsiteY2" fmla="*/ 0 h 476063"/>
              <a:gd name="connsiteX0" fmla="*/ 0 w 827088"/>
              <a:gd name="connsiteY0" fmla="*/ 0 h 0"/>
              <a:gd name="connsiteX1" fmla="*/ 827088 w 82708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7088">
                <a:moveTo>
                  <a:pt x="0" y="0"/>
                </a:moveTo>
                <a:lnTo>
                  <a:pt x="827088" y="0"/>
                </a:lnTo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rmAutofit/>
          </a:bodyPr>
          <a:lstStyle>
            <a:lvl1pPr>
              <a:defRPr sz="400" b="0" i="0">
                <a:latin typeface="+mn-lt"/>
              </a:defRPr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174" name="Text Placeholder 5">
            <a:extLst>
              <a:ext uri="{FF2B5EF4-FFF2-40B4-BE49-F238E27FC236}">
                <a16:creationId xmlns:a16="http://schemas.microsoft.com/office/drawing/2014/main" id="{B4AD80BA-61F2-11A3-5213-31194E78CF8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25800" y="1418919"/>
            <a:ext cx="1273176" cy="228909"/>
          </a:xfrm>
        </p:spPr>
        <p:txBody>
          <a:bodyPr wrap="square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tabLst/>
              <a:defRPr sz="1500" b="0" i="0">
                <a:latin typeface="+mn-lt"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GB"/>
              <a:t>00:00</a:t>
            </a:r>
          </a:p>
        </p:txBody>
      </p:sp>
      <p:sp>
        <p:nvSpPr>
          <p:cNvPr id="175" name="Text Placeholder 5">
            <a:extLst>
              <a:ext uri="{FF2B5EF4-FFF2-40B4-BE49-F238E27FC236}">
                <a16:creationId xmlns:a16="http://schemas.microsoft.com/office/drawing/2014/main" id="{27C0D85E-74CB-0D5E-89E5-5D22045B87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644000" y="1418919"/>
            <a:ext cx="4317438" cy="228909"/>
          </a:xfrm>
        </p:spPr>
        <p:txBody>
          <a:bodyPr wrap="square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tabLst/>
              <a:defRPr sz="1500" b="0" i="0">
                <a:latin typeface="+mn-lt"/>
              </a:defRPr>
            </a:lvl1pPr>
            <a:lvl2pPr marL="0" indent="0"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6" name="Text Placeholder 5">
            <a:extLst>
              <a:ext uri="{FF2B5EF4-FFF2-40B4-BE49-F238E27FC236}">
                <a16:creationId xmlns:a16="http://schemas.microsoft.com/office/drawing/2014/main" id="{D3602011-9A32-BE74-D43E-233E4FC2735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06462" y="1418919"/>
            <a:ext cx="2794059" cy="228909"/>
          </a:xfrm>
        </p:spPr>
        <p:txBody>
          <a:bodyPr wrap="square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tabLst/>
              <a:defRPr sz="1500" b="0" i="0">
                <a:latin typeface="+mn-lt"/>
              </a:defRPr>
            </a:lvl1pPr>
            <a:lvl2pPr marL="0" indent="0"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GB" err="1"/>
              <a:t>Firstname</a:t>
            </a:r>
            <a:r>
              <a:rPr lang="en-GB"/>
              <a:t> Surname</a:t>
            </a:r>
          </a:p>
        </p:txBody>
      </p:sp>
      <p:sp>
        <p:nvSpPr>
          <p:cNvPr id="177" name="Picture Placeholder 94">
            <a:extLst>
              <a:ext uri="{FF2B5EF4-FFF2-40B4-BE49-F238E27FC236}">
                <a16:creationId xmlns:a16="http://schemas.microsoft.com/office/drawing/2014/main" id="{269B4BB8-2420-C116-E384-4500FB15D7E4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3225799" y="1737173"/>
            <a:ext cx="8674099" cy="45719"/>
          </a:xfrm>
          <a:custGeom>
            <a:avLst/>
            <a:gdLst>
              <a:gd name="connsiteX0" fmla="*/ 0 w 827088"/>
              <a:gd name="connsiteY0" fmla="*/ 0 h 476063"/>
              <a:gd name="connsiteX1" fmla="*/ 827088 w 827088"/>
              <a:gd name="connsiteY1" fmla="*/ 0 h 476063"/>
              <a:gd name="connsiteX2" fmla="*/ 827088 w 827088"/>
              <a:gd name="connsiteY2" fmla="*/ 476063 h 476063"/>
              <a:gd name="connsiteX3" fmla="*/ 0 w 827088"/>
              <a:gd name="connsiteY3" fmla="*/ 476063 h 476063"/>
              <a:gd name="connsiteX0" fmla="*/ 0 w 827088"/>
              <a:gd name="connsiteY0" fmla="*/ 476063 h 567503"/>
              <a:gd name="connsiteX1" fmla="*/ 0 w 827088"/>
              <a:gd name="connsiteY1" fmla="*/ 0 h 567503"/>
              <a:gd name="connsiteX2" fmla="*/ 827088 w 827088"/>
              <a:gd name="connsiteY2" fmla="*/ 0 h 567503"/>
              <a:gd name="connsiteX3" fmla="*/ 827088 w 827088"/>
              <a:gd name="connsiteY3" fmla="*/ 476063 h 567503"/>
              <a:gd name="connsiteX4" fmla="*/ 91440 w 827088"/>
              <a:gd name="connsiteY4" fmla="*/ 567503 h 567503"/>
              <a:gd name="connsiteX0" fmla="*/ 0 w 827088"/>
              <a:gd name="connsiteY0" fmla="*/ 476063 h 476063"/>
              <a:gd name="connsiteX1" fmla="*/ 0 w 827088"/>
              <a:gd name="connsiteY1" fmla="*/ 0 h 476063"/>
              <a:gd name="connsiteX2" fmla="*/ 827088 w 827088"/>
              <a:gd name="connsiteY2" fmla="*/ 0 h 476063"/>
              <a:gd name="connsiteX3" fmla="*/ 827088 w 827088"/>
              <a:gd name="connsiteY3" fmla="*/ 476063 h 476063"/>
              <a:gd name="connsiteX0" fmla="*/ 0 w 827088"/>
              <a:gd name="connsiteY0" fmla="*/ 476063 h 476063"/>
              <a:gd name="connsiteX1" fmla="*/ 0 w 827088"/>
              <a:gd name="connsiteY1" fmla="*/ 0 h 476063"/>
              <a:gd name="connsiteX2" fmla="*/ 827088 w 827088"/>
              <a:gd name="connsiteY2" fmla="*/ 0 h 476063"/>
              <a:gd name="connsiteX0" fmla="*/ 0 w 827088"/>
              <a:gd name="connsiteY0" fmla="*/ 0 h 0"/>
              <a:gd name="connsiteX1" fmla="*/ 827088 w 82708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7088">
                <a:moveTo>
                  <a:pt x="0" y="0"/>
                </a:moveTo>
                <a:lnTo>
                  <a:pt x="827088" y="0"/>
                </a:lnTo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rmAutofit/>
          </a:bodyPr>
          <a:lstStyle>
            <a:lvl1pPr>
              <a:defRPr sz="400" b="0" i="0">
                <a:latin typeface="+mn-lt"/>
              </a:defRPr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178" name="Text Placeholder 5">
            <a:extLst>
              <a:ext uri="{FF2B5EF4-FFF2-40B4-BE49-F238E27FC236}">
                <a16:creationId xmlns:a16="http://schemas.microsoft.com/office/drawing/2014/main" id="{A65D6C32-597E-A87D-B6BE-91881E645FE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225800" y="1815643"/>
            <a:ext cx="1273176" cy="228909"/>
          </a:xfrm>
        </p:spPr>
        <p:txBody>
          <a:bodyPr wrap="square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tabLst/>
              <a:defRPr sz="1500" b="0" i="0">
                <a:latin typeface="+mn-lt"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GB"/>
              <a:t>00:00</a:t>
            </a:r>
          </a:p>
        </p:txBody>
      </p:sp>
      <p:sp>
        <p:nvSpPr>
          <p:cNvPr id="179" name="Text Placeholder 5">
            <a:extLst>
              <a:ext uri="{FF2B5EF4-FFF2-40B4-BE49-F238E27FC236}">
                <a16:creationId xmlns:a16="http://schemas.microsoft.com/office/drawing/2014/main" id="{4B1DF343-DFC7-F81B-915B-96E9335A5E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644000" y="1815643"/>
            <a:ext cx="4317438" cy="228909"/>
          </a:xfrm>
        </p:spPr>
        <p:txBody>
          <a:bodyPr wrap="square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tabLst/>
              <a:defRPr sz="1500" b="0" i="0">
                <a:latin typeface="+mn-lt"/>
              </a:defRPr>
            </a:lvl1pPr>
            <a:lvl2pPr marL="0" indent="0"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0" name="Text Placeholder 5">
            <a:extLst>
              <a:ext uri="{FF2B5EF4-FFF2-40B4-BE49-F238E27FC236}">
                <a16:creationId xmlns:a16="http://schemas.microsoft.com/office/drawing/2014/main" id="{B101370D-BD23-0E59-00B2-1DF4D768EB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06462" y="1815643"/>
            <a:ext cx="2794059" cy="228909"/>
          </a:xfrm>
        </p:spPr>
        <p:txBody>
          <a:bodyPr wrap="square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tabLst/>
              <a:defRPr sz="1500" b="0" i="0">
                <a:latin typeface="+mn-lt"/>
              </a:defRPr>
            </a:lvl1pPr>
            <a:lvl2pPr marL="0" indent="0"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GB" dirty="0" err="1"/>
              <a:t>Firstname</a:t>
            </a:r>
            <a:r>
              <a:rPr lang="en-GB" dirty="0"/>
              <a:t> Surname</a:t>
            </a:r>
          </a:p>
        </p:txBody>
      </p:sp>
      <p:sp>
        <p:nvSpPr>
          <p:cNvPr id="181" name="Picture Placeholder 95">
            <a:extLst>
              <a:ext uri="{FF2B5EF4-FFF2-40B4-BE49-F238E27FC236}">
                <a16:creationId xmlns:a16="http://schemas.microsoft.com/office/drawing/2014/main" id="{F4B3C050-4D54-40AC-903F-F698E83D054E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3225799" y="2123428"/>
            <a:ext cx="8674099" cy="45719"/>
          </a:xfrm>
          <a:custGeom>
            <a:avLst/>
            <a:gdLst>
              <a:gd name="connsiteX0" fmla="*/ 0 w 827088"/>
              <a:gd name="connsiteY0" fmla="*/ 0 h 476063"/>
              <a:gd name="connsiteX1" fmla="*/ 827088 w 827088"/>
              <a:gd name="connsiteY1" fmla="*/ 0 h 476063"/>
              <a:gd name="connsiteX2" fmla="*/ 827088 w 827088"/>
              <a:gd name="connsiteY2" fmla="*/ 476063 h 476063"/>
              <a:gd name="connsiteX3" fmla="*/ 0 w 827088"/>
              <a:gd name="connsiteY3" fmla="*/ 476063 h 476063"/>
              <a:gd name="connsiteX0" fmla="*/ 0 w 827088"/>
              <a:gd name="connsiteY0" fmla="*/ 476063 h 567503"/>
              <a:gd name="connsiteX1" fmla="*/ 0 w 827088"/>
              <a:gd name="connsiteY1" fmla="*/ 0 h 567503"/>
              <a:gd name="connsiteX2" fmla="*/ 827088 w 827088"/>
              <a:gd name="connsiteY2" fmla="*/ 0 h 567503"/>
              <a:gd name="connsiteX3" fmla="*/ 827088 w 827088"/>
              <a:gd name="connsiteY3" fmla="*/ 476063 h 567503"/>
              <a:gd name="connsiteX4" fmla="*/ 91440 w 827088"/>
              <a:gd name="connsiteY4" fmla="*/ 567503 h 567503"/>
              <a:gd name="connsiteX0" fmla="*/ 0 w 827088"/>
              <a:gd name="connsiteY0" fmla="*/ 476063 h 476063"/>
              <a:gd name="connsiteX1" fmla="*/ 0 w 827088"/>
              <a:gd name="connsiteY1" fmla="*/ 0 h 476063"/>
              <a:gd name="connsiteX2" fmla="*/ 827088 w 827088"/>
              <a:gd name="connsiteY2" fmla="*/ 0 h 476063"/>
              <a:gd name="connsiteX3" fmla="*/ 827088 w 827088"/>
              <a:gd name="connsiteY3" fmla="*/ 476063 h 476063"/>
              <a:gd name="connsiteX0" fmla="*/ 0 w 827088"/>
              <a:gd name="connsiteY0" fmla="*/ 476063 h 476063"/>
              <a:gd name="connsiteX1" fmla="*/ 0 w 827088"/>
              <a:gd name="connsiteY1" fmla="*/ 0 h 476063"/>
              <a:gd name="connsiteX2" fmla="*/ 827088 w 827088"/>
              <a:gd name="connsiteY2" fmla="*/ 0 h 476063"/>
              <a:gd name="connsiteX0" fmla="*/ 0 w 827088"/>
              <a:gd name="connsiteY0" fmla="*/ 0 h 0"/>
              <a:gd name="connsiteX1" fmla="*/ 827088 w 82708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7088">
                <a:moveTo>
                  <a:pt x="0" y="0"/>
                </a:moveTo>
                <a:lnTo>
                  <a:pt x="827088" y="0"/>
                </a:lnTo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rmAutofit/>
          </a:bodyPr>
          <a:lstStyle>
            <a:lvl1pPr>
              <a:defRPr sz="400" b="0" i="0">
                <a:latin typeface="+mn-lt"/>
              </a:defRPr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182" name="Text Placeholder 5">
            <a:extLst>
              <a:ext uri="{FF2B5EF4-FFF2-40B4-BE49-F238E27FC236}">
                <a16:creationId xmlns:a16="http://schemas.microsoft.com/office/drawing/2014/main" id="{155ABD36-F107-FAC7-D94F-C71129D99E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25800" y="2212367"/>
            <a:ext cx="1273176" cy="228909"/>
          </a:xfrm>
        </p:spPr>
        <p:txBody>
          <a:bodyPr wrap="square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tabLst/>
              <a:defRPr sz="1500" b="0" i="0">
                <a:latin typeface="+mn-lt"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GB"/>
              <a:t>00:00</a:t>
            </a:r>
          </a:p>
        </p:txBody>
      </p:sp>
      <p:sp>
        <p:nvSpPr>
          <p:cNvPr id="183" name="Text Placeholder 5">
            <a:extLst>
              <a:ext uri="{FF2B5EF4-FFF2-40B4-BE49-F238E27FC236}">
                <a16:creationId xmlns:a16="http://schemas.microsoft.com/office/drawing/2014/main" id="{0A1512C3-4983-E876-9159-16E3626DF5B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44000" y="2212367"/>
            <a:ext cx="4317438" cy="228909"/>
          </a:xfrm>
        </p:spPr>
        <p:txBody>
          <a:bodyPr wrap="square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tabLst/>
              <a:defRPr sz="1500" b="0" i="0">
                <a:latin typeface="+mn-lt"/>
              </a:defRPr>
            </a:lvl1pPr>
            <a:lvl2pPr marL="0" indent="0"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" name="Text Placeholder 5">
            <a:extLst>
              <a:ext uri="{FF2B5EF4-FFF2-40B4-BE49-F238E27FC236}">
                <a16:creationId xmlns:a16="http://schemas.microsoft.com/office/drawing/2014/main" id="{F7879AFD-9EB9-2FB8-189D-455DEDB6131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106462" y="2212367"/>
            <a:ext cx="2794059" cy="228909"/>
          </a:xfrm>
        </p:spPr>
        <p:txBody>
          <a:bodyPr wrap="square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tabLst/>
              <a:defRPr sz="1500" b="0" i="0">
                <a:latin typeface="+mn-lt"/>
              </a:defRPr>
            </a:lvl1pPr>
            <a:lvl2pPr marL="0" indent="0"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GB" dirty="0" err="1"/>
              <a:t>Firstname</a:t>
            </a:r>
            <a:r>
              <a:rPr lang="en-GB" dirty="0"/>
              <a:t> Surname</a:t>
            </a:r>
          </a:p>
        </p:txBody>
      </p:sp>
      <p:sp>
        <p:nvSpPr>
          <p:cNvPr id="185" name="Picture Placeholder 96">
            <a:extLst>
              <a:ext uri="{FF2B5EF4-FFF2-40B4-BE49-F238E27FC236}">
                <a16:creationId xmlns:a16="http://schemas.microsoft.com/office/drawing/2014/main" id="{35FA00DC-0DE0-96B1-C7B7-F45DB8335CDB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3225799" y="2525448"/>
            <a:ext cx="8674099" cy="45719"/>
          </a:xfrm>
          <a:custGeom>
            <a:avLst/>
            <a:gdLst>
              <a:gd name="connsiteX0" fmla="*/ 0 w 827088"/>
              <a:gd name="connsiteY0" fmla="*/ 0 h 476063"/>
              <a:gd name="connsiteX1" fmla="*/ 827088 w 827088"/>
              <a:gd name="connsiteY1" fmla="*/ 0 h 476063"/>
              <a:gd name="connsiteX2" fmla="*/ 827088 w 827088"/>
              <a:gd name="connsiteY2" fmla="*/ 476063 h 476063"/>
              <a:gd name="connsiteX3" fmla="*/ 0 w 827088"/>
              <a:gd name="connsiteY3" fmla="*/ 476063 h 476063"/>
              <a:gd name="connsiteX0" fmla="*/ 0 w 827088"/>
              <a:gd name="connsiteY0" fmla="*/ 476063 h 567503"/>
              <a:gd name="connsiteX1" fmla="*/ 0 w 827088"/>
              <a:gd name="connsiteY1" fmla="*/ 0 h 567503"/>
              <a:gd name="connsiteX2" fmla="*/ 827088 w 827088"/>
              <a:gd name="connsiteY2" fmla="*/ 0 h 567503"/>
              <a:gd name="connsiteX3" fmla="*/ 827088 w 827088"/>
              <a:gd name="connsiteY3" fmla="*/ 476063 h 567503"/>
              <a:gd name="connsiteX4" fmla="*/ 91440 w 827088"/>
              <a:gd name="connsiteY4" fmla="*/ 567503 h 567503"/>
              <a:gd name="connsiteX0" fmla="*/ 0 w 827088"/>
              <a:gd name="connsiteY0" fmla="*/ 476063 h 476063"/>
              <a:gd name="connsiteX1" fmla="*/ 0 w 827088"/>
              <a:gd name="connsiteY1" fmla="*/ 0 h 476063"/>
              <a:gd name="connsiteX2" fmla="*/ 827088 w 827088"/>
              <a:gd name="connsiteY2" fmla="*/ 0 h 476063"/>
              <a:gd name="connsiteX3" fmla="*/ 827088 w 827088"/>
              <a:gd name="connsiteY3" fmla="*/ 476063 h 476063"/>
              <a:gd name="connsiteX0" fmla="*/ 0 w 827088"/>
              <a:gd name="connsiteY0" fmla="*/ 476063 h 476063"/>
              <a:gd name="connsiteX1" fmla="*/ 0 w 827088"/>
              <a:gd name="connsiteY1" fmla="*/ 0 h 476063"/>
              <a:gd name="connsiteX2" fmla="*/ 827088 w 827088"/>
              <a:gd name="connsiteY2" fmla="*/ 0 h 476063"/>
              <a:gd name="connsiteX0" fmla="*/ 0 w 827088"/>
              <a:gd name="connsiteY0" fmla="*/ 0 h 0"/>
              <a:gd name="connsiteX1" fmla="*/ 827088 w 82708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7088">
                <a:moveTo>
                  <a:pt x="0" y="0"/>
                </a:moveTo>
                <a:lnTo>
                  <a:pt x="827088" y="0"/>
                </a:lnTo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rmAutofit/>
          </a:bodyPr>
          <a:lstStyle>
            <a:lvl1pPr>
              <a:defRPr sz="400" b="0" i="0">
                <a:latin typeface="+mn-lt"/>
              </a:defRPr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186" name="Text Placeholder 5">
            <a:extLst>
              <a:ext uri="{FF2B5EF4-FFF2-40B4-BE49-F238E27FC236}">
                <a16:creationId xmlns:a16="http://schemas.microsoft.com/office/drawing/2014/main" id="{BE4AFC06-39CD-C8B1-3AE0-5EC6BA91A93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25800" y="2607652"/>
            <a:ext cx="1273176" cy="228909"/>
          </a:xfrm>
        </p:spPr>
        <p:txBody>
          <a:bodyPr wrap="square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tabLst/>
              <a:defRPr sz="1500" b="0" i="0">
                <a:latin typeface="+mn-lt"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GB"/>
              <a:t>00:00</a:t>
            </a:r>
          </a:p>
        </p:txBody>
      </p:sp>
      <p:sp>
        <p:nvSpPr>
          <p:cNvPr id="187" name="Text Placeholder 5">
            <a:extLst>
              <a:ext uri="{FF2B5EF4-FFF2-40B4-BE49-F238E27FC236}">
                <a16:creationId xmlns:a16="http://schemas.microsoft.com/office/drawing/2014/main" id="{626B338C-7172-C0D7-9039-86A9DE0F1F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644000" y="2607652"/>
            <a:ext cx="4317438" cy="228909"/>
          </a:xfrm>
        </p:spPr>
        <p:txBody>
          <a:bodyPr wrap="square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tabLst/>
              <a:defRPr sz="1500" b="0" i="0">
                <a:latin typeface="+mn-lt"/>
              </a:defRPr>
            </a:lvl1pPr>
            <a:lvl2pPr marL="0" indent="0"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8" name="Text Placeholder 5">
            <a:extLst>
              <a:ext uri="{FF2B5EF4-FFF2-40B4-BE49-F238E27FC236}">
                <a16:creationId xmlns:a16="http://schemas.microsoft.com/office/drawing/2014/main" id="{F53E4D8E-1408-3646-C31B-01AB5D69F9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06462" y="2607652"/>
            <a:ext cx="2794059" cy="228909"/>
          </a:xfrm>
        </p:spPr>
        <p:txBody>
          <a:bodyPr wrap="square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tabLst/>
              <a:defRPr sz="1500" b="0" i="0">
                <a:latin typeface="+mn-lt"/>
              </a:defRPr>
            </a:lvl1pPr>
            <a:lvl2pPr marL="0" indent="0"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GB" dirty="0" err="1"/>
              <a:t>Firstname</a:t>
            </a:r>
            <a:r>
              <a:rPr lang="en-GB" dirty="0"/>
              <a:t> Surname</a:t>
            </a:r>
          </a:p>
        </p:txBody>
      </p:sp>
      <p:sp>
        <p:nvSpPr>
          <p:cNvPr id="189" name="Picture Placeholder 97">
            <a:extLst>
              <a:ext uri="{FF2B5EF4-FFF2-40B4-BE49-F238E27FC236}">
                <a16:creationId xmlns:a16="http://schemas.microsoft.com/office/drawing/2014/main" id="{E48216AF-0F70-8F6D-3261-AB2C4BA6E6DD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3225799" y="2919586"/>
            <a:ext cx="8674099" cy="45719"/>
          </a:xfrm>
          <a:custGeom>
            <a:avLst/>
            <a:gdLst>
              <a:gd name="connsiteX0" fmla="*/ 0 w 827088"/>
              <a:gd name="connsiteY0" fmla="*/ 0 h 476063"/>
              <a:gd name="connsiteX1" fmla="*/ 827088 w 827088"/>
              <a:gd name="connsiteY1" fmla="*/ 0 h 476063"/>
              <a:gd name="connsiteX2" fmla="*/ 827088 w 827088"/>
              <a:gd name="connsiteY2" fmla="*/ 476063 h 476063"/>
              <a:gd name="connsiteX3" fmla="*/ 0 w 827088"/>
              <a:gd name="connsiteY3" fmla="*/ 476063 h 476063"/>
              <a:gd name="connsiteX0" fmla="*/ 0 w 827088"/>
              <a:gd name="connsiteY0" fmla="*/ 476063 h 567503"/>
              <a:gd name="connsiteX1" fmla="*/ 0 w 827088"/>
              <a:gd name="connsiteY1" fmla="*/ 0 h 567503"/>
              <a:gd name="connsiteX2" fmla="*/ 827088 w 827088"/>
              <a:gd name="connsiteY2" fmla="*/ 0 h 567503"/>
              <a:gd name="connsiteX3" fmla="*/ 827088 w 827088"/>
              <a:gd name="connsiteY3" fmla="*/ 476063 h 567503"/>
              <a:gd name="connsiteX4" fmla="*/ 91440 w 827088"/>
              <a:gd name="connsiteY4" fmla="*/ 567503 h 567503"/>
              <a:gd name="connsiteX0" fmla="*/ 0 w 827088"/>
              <a:gd name="connsiteY0" fmla="*/ 476063 h 476063"/>
              <a:gd name="connsiteX1" fmla="*/ 0 w 827088"/>
              <a:gd name="connsiteY1" fmla="*/ 0 h 476063"/>
              <a:gd name="connsiteX2" fmla="*/ 827088 w 827088"/>
              <a:gd name="connsiteY2" fmla="*/ 0 h 476063"/>
              <a:gd name="connsiteX3" fmla="*/ 827088 w 827088"/>
              <a:gd name="connsiteY3" fmla="*/ 476063 h 476063"/>
              <a:gd name="connsiteX0" fmla="*/ 0 w 827088"/>
              <a:gd name="connsiteY0" fmla="*/ 476063 h 476063"/>
              <a:gd name="connsiteX1" fmla="*/ 0 w 827088"/>
              <a:gd name="connsiteY1" fmla="*/ 0 h 476063"/>
              <a:gd name="connsiteX2" fmla="*/ 827088 w 827088"/>
              <a:gd name="connsiteY2" fmla="*/ 0 h 476063"/>
              <a:gd name="connsiteX0" fmla="*/ 0 w 827088"/>
              <a:gd name="connsiteY0" fmla="*/ 0 h 0"/>
              <a:gd name="connsiteX1" fmla="*/ 827088 w 82708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7088">
                <a:moveTo>
                  <a:pt x="0" y="0"/>
                </a:moveTo>
                <a:lnTo>
                  <a:pt x="827088" y="0"/>
                </a:lnTo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rmAutofit/>
          </a:bodyPr>
          <a:lstStyle>
            <a:lvl1pPr>
              <a:defRPr sz="400" b="0" i="0">
                <a:latin typeface="+mn-lt"/>
              </a:defRPr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190" name="Text Placeholder 5">
            <a:extLst>
              <a:ext uri="{FF2B5EF4-FFF2-40B4-BE49-F238E27FC236}">
                <a16:creationId xmlns:a16="http://schemas.microsoft.com/office/drawing/2014/main" id="{ACC59BB8-BBFA-7099-D2F9-58BFCAF1073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25800" y="3002937"/>
            <a:ext cx="1273176" cy="228909"/>
          </a:xfrm>
        </p:spPr>
        <p:txBody>
          <a:bodyPr wrap="square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tabLst/>
              <a:defRPr sz="1500" b="0" i="0">
                <a:latin typeface="+mn-lt"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GB" dirty="0"/>
              <a:t>00:00</a:t>
            </a:r>
          </a:p>
        </p:txBody>
      </p:sp>
      <p:sp>
        <p:nvSpPr>
          <p:cNvPr id="191" name="Text Placeholder 5">
            <a:extLst>
              <a:ext uri="{FF2B5EF4-FFF2-40B4-BE49-F238E27FC236}">
                <a16:creationId xmlns:a16="http://schemas.microsoft.com/office/drawing/2014/main" id="{CACBCBB1-0D34-45F6-E211-B0C865D3FF9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644000" y="3002937"/>
            <a:ext cx="4317438" cy="228909"/>
          </a:xfrm>
        </p:spPr>
        <p:txBody>
          <a:bodyPr wrap="square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tabLst/>
              <a:defRPr sz="1500" b="0" i="0">
                <a:latin typeface="+mn-lt"/>
              </a:defRPr>
            </a:lvl1pPr>
            <a:lvl2pPr marL="0" indent="0"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2" name="Text Placeholder 5">
            <a:extLst>
              <a:ext uri="{FF2B5EF4-FFF2-40B4-BE49-F238E27FC236}">
                <a16:creationId xmlns:a16="http://schemas.microsoft.com/office/drawing/2014/main" id="{AA85DA3F-ECA7-C004-3370-0301B640466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06462" y="3002937"/>
            <a:ext cx="2794059" cy="228909"/>
          </a:xfrm>
        </p:spPr>
        <p:txBody>
          <a:bodyPr wrap="square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tabLst/>
              <a:defRPr sz="1500" b="0" i="0">
                <a:latin typeface="+mn-lt"/>
              </a:defRPr>
            </a:lvl1pPr>
            <a:lvl2pPr marL="0" indent="0"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GB" dirty="0" err="1"/>
              <a:t>Firstname</a:t>
            </a:r>
            <a:r>
              <a:rPr lang="en-GB" dirty="0"/>
              <a:t> Surname</a:t>
            </a:r>
          </a:p>
        </p:txBody>
      </p:sp>
      <p:sp>
        <p:nvSpPr>
          <p:cNvPr id="193" name="Picture Placeholder 98">
            <a:extLst>
              <a:ext uri="{FF2B5EF4-FFF2-40B4-BE49-F238E27FC236}">
                <a16:creationId xmlns:a16="http://schemas.microsoft.com/office/drawing/2014/main" id="{6E85E349-99D2-61C9-CD7D-58A15220FF0A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3225799" y="3313724"/>
            <a:ext cx="8674099" cy="45719"/>
          </a:xfrm>
          <a:custGeom>
            <a:avLst/>
            <a:gdLst>
              <a:gd name="connsiteX0" fmla="*/ 0 w 827088"/>
              <a:gd name="connsiteY0" fmla="*/ 0 h 476063"/>
              <a:gd name="connsiteX1" fmla="*/ 827088 w 827088"/>
              <a:gd name="connsiteY1" fmla="*/ 0 h 476063"/>
              <a:gd name="connsiteX2" fmla="*/ 827088 w 827088"/>
              <a:gd name="connsiteY2" fmla="*/ 476063 h 476063"/>
              <a:gd name="connsiteX3" fmla="*/ 0 w 827088"/>
              <a:gd name="connsiteY3" fmla="*/ 476063 h 476063"/>
              <a:gd name="connsiteX0" fmla="*/ 0 w 827088"/>
              <a:gd name="connsiteY0" fmla="*/ 476063 h 567503"/>
              <a:gd name="connsiteX1" fmla="*/ 0 w 827088"/>
              <a:gd name="connsiteY1" fmla="*/ 0 h 567503"/>
              <a:gd name="connsiteX2" fmla="*/ 827088 w 827088"/>
              <a:gd name="connsiteY2" fmla="*/ 0 h 567503"/>
              <a:gd name="connsiteX3" fmla="*/ 827088 w 827088"/>
              <a:gd name="connsiteY3" fmla="*/ 476063 h 567503"/>
              <a:gd name="connsiteX4" fmla="*/ 91440 w 827088"/>
              <a:gd name="connsiteY4" fmla="*/ 567503 h 567503"/>
              <a:gd name="connsiteX0" fmla="*/ 0 w 827088"/>
              <a:gd name="connsiteY0" fmla="*/ 476063 h 476063"/>
              <a:gd name="connsiteX1" fmla="*/ 0 w 827088"/>
              <a:gd name="connsiteY1" fmla="*/ 0 h 476063"/>
              <a:gd name="connsiteX2" fmla="*/ 827088 w 827088"/>
              <a:gd name="connsiteY2" fmla="*/ 0 h 476063"/>
              <a:gd name="connsiteX3" fmla="*/ 827088 w 827088"/>
              <a:gd name="connsiteY3" fmla="*/ 476063 h 476063"/>
              <a:gd name="connsiteX0" fmla="*/ 0 w 827088"/>
              <a:gd name="connsiteY0" fmla="*/ 476063 h 476063"/>
              <a:gd name="connsiteX1" fmla="*/ 0 w 827088"/>
              <a:gd name="connsiteY1" fmla="*/ 0 h 476063"/>
              <a:gd name="connsiteX2" fmla="*/ 827088 w 827088"/>
              <a:gd name="connsiteY2" fmla="*/ 0 h 476063"/>
              <a:gd name="connsiteX0" fmla="*/ 0 w 827088"/>
              <a:gd name="connsiteY0" fmla="*/ 0 h 0"/>
              <a:gd name="connsiteX1" fmla="*/ 827088 w 82708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7088">
                <a:moveTo>
                  <a:pt x="0" y="0"/>
                </a:moveTo>
                <a:lnTo>
                  <a:pt x="827088" y="0"/>
                </a:lnTo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rmAutofit/>
          </a:bodyPr>
          <a:lstStyle>
            <a:lvl1pPr>
              <a:defRPr sz="400" b="0" i="0">
                <a:latin typeface="+mn-lt"/>
              </a:defRPr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194" name="Text Placeholder 5">
            <a:extLst>
              <a:ext uri="{FF2B5EF4-FFF2-40B4-BE49-F238E27FC236}">
                <a16:creationId xmlns:a16="http://schemas.microsoft.com/office/drawing/2014/main" id="{D00E7ED3-4AED-567D-4156-2F6D199ADA7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225800" y="3398222"/>
            <a:ext cx="1273176" cy="228909"/>
          </a:xfrm>
        </p:spPr>
        <p:txBody>
          <a:bodyPr wrap="square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tabLst/>
              <a:defRPr sz="1500" b="0" i="0">
                <a:latin typeface="+mn-lt"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GB"/>
              <a:t>00:00</a:t>
            </a:r>
          </a:p>
        </p:txBody>
      </p:sp>
      <p:sp>
        <p:nvSpPr>
          <p:cNvPr id="195" name="Text Placeholder 5">
            <a:extLst>
              <a:ext uri="{FF2B5EF4-FFF2-40B4-BE49-F238E27FC236}">
                <a16:creationId xmlns:a16="http://schemas.microsoft.com/office/drawing/2014/main" id="{C8FC743C-8275-AD1C-7797-8C970CCC8D4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644000" y="3398222"/>
            <a:ext cx="4317438" cy="228909"/>
          </a:xfrm>
        </p:spPr>
        <p:txBody>
          <a:bodyPr wrap="square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tabLst/>
              <a:defRPr sz="1500" b="0" i="0">
                <a:latin typeface="+mn-lt"/>
              </a:defRPr>
            </a:lvl1pPr>
            <a:lvl2pPr marL="0" indent="0"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6" name="Text Placeholder 5">
            <a:extLst>
              <a:ext uri="{FF2B5EF4-FFF2-40B4-BE49-F238E27FC236}">
                <a16:creationId xmlns:a16="http://schemas.microsoft.com/office/drawing/2014/main" id="{AF7A0554-FA98-7604-80E6-32CB2E2929A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06462" y="3398222"/>
            <a:ext cx="2794059" cy="228909"/>
          </a:xfrm>
        </p:spPr>
        <p:txBody>
          <a:bodyPr wrap="square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tabLst/>
              <a:defRPr sz="1500" b="0" i="0">
                <a:latin typeface="+mn-lt"/>
              </a:defRPr>
            </a:lvl1pPr>
            <a:lvl2pPr marL="0" indent="0"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GB" dirty="0" err="1"/>
              <a:t>Firstname</a:t>
            </a:r>
            <a:r>
              <a:rPr lang="en-GB" dirty="0"/>
              <a:t> Surname</a:t>
            </a:r>
          </a:p>
        </p:txBody>
      </p:sp>
      <p:sp>
        <p:nvSpPr>
          <p:cNvPr id="197" name="Picture Placeholder 99">
            <a:extLst>
              <a:ext uri="{FF2B5EF4-FFF2-40B4-BE49-F238E27FC236}">
                <a16:creationId xmlns:a16="http://schemas.microsoft.com/office/drawing/2014/main" id="{F876AA1D-D562-3A3B-A233-9C23797C9A2F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3225799" y="3715744"/>
            <a:ext cx="8674099" cy="45719"/>
          </a:xfrm>
          <a:custGeom>
            <a:avLst/>
            <a:gdLst>
              <a:gd name="connsiteX0" fmla="*/ 0 w 827088"/>
              <a:gd name="connsiteY0" fmla="*/ 0 h 476063"/>
              <a:gd name="connsiteX1" fmla="*/ 827088 w 827088"/>
              <a:gd name="connsiteY1" fmla="*/ 0 h 476063"/>
              <a:gd name="connsiteX2" fmla="*/ 827088 w 827088"/>
              <a:gd name="connsiteY2" fmla="*/ 476063 h 476063"/>
              <a:gd name="connsiteX3" fmla="*/ 0 w 827088"/>
              <a:gd name="connsiteY3" fmla="*/ 476063 h 476063"/>
              <a:gd name="connsiteX0" fmla="*/ 0 w 827088"/>
              <a:gd name="connsiteY0" fmla="*/ 476063 h 567503"/>
              <a:gd name="connsiteX1" fmla="*/ 0 w 827088"/>
              <a:gd name="connsiteY1" fmla="*/ 0 h 567503"/>
              <a:gd name="connsiteX2" fmla="*/ 827088 w 827088"/>
              <a:gd name="connsiteY2" fmla="*/ 0 h 567503"/>
              <a:gd name="connsiteX3" fmla="*/ 827088 w 827088"/>
              <a:gd name="connsiteY3" fmla="*/ 476063 h 567503"/>
              <a:gd name="connsiteX4" fmla="*/ 91440 w 827088"/>
              <a:gd name="connsiteY4" fmla="*/ 567503 h 567503"/>
              <a:gd name="connsiteX0" fmla="*/ 0 w 827088"/>
              <a:gd name="connsiteY0" fmla="*/ 476063 h 476063"/>
              <a:gd name="connsiteX1" fmla="*/ 0 w 827088"/>
              <a:gd name="connsiteY1" fmla="*/ 0 h 476063"/>
              <a:gd name="connsiteX2" fmla="*/ 827088 w 827088"/>
              <a:gd name="connsiteY2" fmla="*/ 0 h 476063"/>
              <a:gd name="connsiteX3" fmla="*/ 827088 w 827088"/>
              <a:gd name="connsiteY3" fmla="*/ 476063 h 476063"/>
              <a:gd name="connsiteX0" fmla="*/ 0 w 827088"/>
              <a:gd name="connsiteY0" fmla="*/ 476063 h 476063"/>
              <a:gd name="connsiteX1" fmla="*/ 0 w 827088"/>
              <a:gd name="connsiteY1" fmla="*/ 0 h 476063"/>
              <a:gd name="connsiteX2" fmla="*/ 827088 w 827088"/>
              <a:gd name="connsiteY2" fmla="*/ 0 h 476063"/>
              <a:gd name="connsiteX0" fmla="*/ 0 w 827088"/>
              <a:gd name="connsiteY0" fmla="*/ 0 h 0"/>
              <a:gd name="connsiteX1" fmla="*/ 827088 w 82708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7088">
                <a:moveTo>
                  <a:pt x="0" y="0"/>
                </a:moveTo>
                <a:lnTo>
                  <a:pt x="827088" y="0"/>
                </a:lnTo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rmAutofit/>
          </a:bodyPr>
          <a:lstStyle>
            <a:lvl1pPr>
              <a:defRPr sz="400" b="0" i="0">
                <a:latin typeface="+mn-lt"/>
              </a:defRPr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198" name="Text Placeholder 5">
            <a:extLst>
              <a:ext uri="{FF2B5EF4-FFF2-40B4-BE49-F238E27FC236}">
                <a16:creationId xmlns:a16="http://schemas.microsoft.com/office/drawing/2014/main" id="{4AAF2467-86C6-2863-72E4-0D257BDEFEC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225800" y="3793507"/>
            <a:ext cx="1273176" cy="228909"/>
          </a:xfrm>
        </p:spPr>
        <p:txBody>
          <a:bodyPr wrap="square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tabLst/>
              <a:defRPr sz="1500" b="0" i="0">
                <a:latin typeface="+mn-lt"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GB"/>
              <a:t>00:00</a:t>
            </a:r>
          </a:p>
        </p:txBody>
      </p:sp>
      <p:sp>
        <p:nvSpPr>
          <p:cNvPr id="199" name="Text Placeholder 5">
            <a:extLst>
              <a:ext uri="{FF2B5EF4-FFF2-40B4-BE49-F238E27FC236}">
                <a16:creationId xmlns:a16="http://schemas.microsoft.com/office/drawing/2014/main" id="{D10BCF98-803A-D107-CF63-05EE97CCF87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4644000" y="3793507"/>
            <a:ext cx="4317438" cy="228909"/>
          </a:xfrm>
        </p:spPr>
        <p:txBody>
          <a:bodyPr wrap="square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tabLst/>
              <a:defRPr sz="1500" b="0" i="0">
                <a:latin typeface="+mn-lt"/>
              </a:defRPr>
            </a:lvl1pPr>
            <a:lvl2pPr marL="0" indent="0"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0" name="Text Placeholder 5">
            <a:extLst>
              <a:ext uri="{FF2B5EF4-FFF2-40B4-BE49-F238E27FC236}">
                <a16:creationId xmlns:a16="http://schemas.microsoft.com/office/drawing/2014/main" id="{66FCBF15-2260-D8AF-4A2A-454AC1F084C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06462" y="3793507"/>
            <a:ext cx="2794059" cy="228909"/>
          </a:xfrm>
        </p:spPr>
        <p:txBody>
          <a:bodyPr wrap="square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tabLst/>
              <a:defRPr sz="1500" b="0" i="0">
                <a:latin typeface="+mn-lt"/>
              </a:defRPr>
            </a:lvl1pPr>
            <a:lvl2pPr marL="0" indent="0"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GB" dirty="0" err="1"/>
              <a:t>Firstname</a:t>
            </a:r>
            <a:r>
              <a:rPr lang="en-GB" dirty="0"/>
              <a:t> Surname</a:t>
            </a:r>
          </a:p>
        </p:txBody>
      </p:sp>
      <p:sp>
        <p:nvSpPr>
          <p:cNvPr id="201" name="Picture Placeholder 100">
            <a:extLst>
              <a:ext uri="{FF2B5EF4-FFF2-40B4-BE49-F238E27FC236}">
                <a16:creationId xmlns:a16="http://schemas.microsoft.com/office/drawing/2014/main" id="{9AA08646-E580-C6E2-B08A-A52294AA1302}"/>
              </a:ext>
            </a:extLst>
          </p:cNvPr>
          <p:cNvSpPr>
            <a:spLocks noGrp="1"/>
          </p:cNvSpPr>
          <p:nvPr>
            <p:ph type="pic" sz="quarter" idx="64" hasCustomPrompt="1"/>
          </p:nvPr>
        </p:nvSpPr>
        <p:spPr>
          <a:xfrm>
            <a:off x="3225799" y="4101999"/>
            <a:ext cx="8674099" cy="45719"/>
          </a:xfrm>
          <a:custGeom>
            <a:avLst/>
            <a:gdLst>
              <a:gd name="connsiteX0" fmla="*/ 0 w 827088"/>
              <a:gd name="connsiteY0" fmla="*/ 0 h 476063"/>
              <a:gd name="connsiteX1" fmla="*/ 827088 w 827088"/>
              <a:gd name="connsiteY1" fmla="*/ 0 h 476063"/>
              <a:gd name="connsiteX2" fmla="*/ 827088 w 827088"/>
              <a:gd name="connsiteY2" fmla="*/ 476063 h 476063"/>
              <a:gd name="connsiteX3" fmla="*/ 0 w 827088"/>
              <a:gd name="connsiteY3" fmla="*/ 476063 h 476063"/>
              <a:gd name="connsiteX0" fmla="*/ 0 w 827088"/>
              <a:gd name="connsiteY0" fmla="*/ 476063 h 567503"/>
              <a:gd name="connsiteX1" fmla="*/ 0 w 827088"/>
              <a:gd name="connsiteY1" fmla="*/ 0 h 567503"/>
              <a:gd name="connsiteX2" fmla="*/ 827088 w 827088"/>
              <a:gd name="connsiteY2" fmla="*/ 0 h 567503"/>
              <a:gd name="connsiteX3" fmla="*/ 827088 w 827088"/>
              <a:gd name="connsiteY3" fmla="*/ 476063 h 567503"/>
              <a:gd name="connsiteX4" fmla="*/ 91440 w 827088"/>
              <a:gd name="connsiteY4" fmla="*/ 567503 h 567503"/>
              <a:gd name="connsiteX0" fmla="*/ 0 w 827088"/>
              <a:gd name="connsiteY0" fmla="*/ 476063 h 476063"/>
              <a:gd name="connsiteX1" fmla="*/ 0 w 827088"/>
              <a:gd name="connsiteY1" fmla="*/ 0 h 476063"/>
              <a:gd name="connsiteX2" fmla="*/ 827088 w 827088"/>
              <a:gd name="connsiteY2" fmla="*/ 0 h 476063"/>
              <a:gd name="connsiteX3" fmla="*/ 827088 w 827088"/>
              <a:gd name="connsiteY3" fmla="*/ 476063 h 476063"/>
              <a:gd name="connsiteX0" fmla="*/ 0 w 827088"/>
              <a:gd name="connsiteY0" fmla="*/ 476063 h 476063"/>
              <a:gd name="connsiteX1" fmla="*/ 0 w 827088"/>
              <a:gd name="connsiteY1" fmla="*/ 0 h 476063"/>
              <a:gd name="connsiteX2" fmla="*/ 827088 w 827088"/>
              <a:gd name="connsiteY2" fmla="*/ 0 h 476063"/>
              <a:gd name="connsiteX0" fmla="*/ 0 w 827088"/>
              <a:gd name="connsiteY0" fmla="*/ 0 h 0"/>
              <a:gd name="connsiteX1" fmla="*/ 827088 w 82708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7088">
                <a:moveTo>
                  <a:pt x="0" y="0"/>
                </a:moveTo>
                <a:lnTo>
                  <a:pt x="827088" y="0"/>
                </a:lnTo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rmAutofit/>
          </a:bodyPr>
          <a:lstStyle>
            <a:lvl1pPr>
              <a:defRPr sz="400" b="0" i="0">
                <a:latin typeface="+mn-lt"/>
              </a:defRPr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202" name="Text Placeholder 5">
            <a:extLst>
              <a:ext uri="{FF2B5EF4-FFF2-40B4-BE49-F238E27FC236}">
                <a16:creationId xmlns:a16="http://schemas.microsoft.com/office/drawing/2014/main" id="{F1F57BF8-4802-2C8C-0E82-371529BD021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25800" y="4185778"/>
            <a:ext cx="1273176" cy="228909"/>
          </a:xfrm>
        </p:spPr>
        <p:txBody>
          <a:bodyPr wrap="square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tabLst/>
              <a:defRPr sz="1500" b="0" i="0">
                <a:latin typeface="+mn-lt"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GB"/>
              <a:t>00:00</a:t>
            </a:r>
          </a:p>
        </p:txBody>
      </p:sp>
      <p:sp>
        <p:nvSpPr>
          <p:cNvPr id="203" name="Text Placeholder 5">
            <a:extLst>
              <a:ext uri="{FF2B5EF4-FFF2-40B4-BE49-F238E27FC236}">
                <a16:creationId xmlns:a16="http://schemas.microsoft.com/office/drawing/2014/main" id="{04A64809-4725-EAB5-6238-C72786840E5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644000" y="4185778"/>
            <a:ext cx="4317438" cy="228909"/>
          </a:xfrm>
        </p:spPr>
        <p:txBody>
          <a:bodyPr wrap="square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tabLst/>
              <a:defRPr sz="1500" b="0" i="0">
                <a:latin typeface="+mn-lt"/>
              </a:defRPr>
            </a:lvl1pPr>
            <a:lvl2pPr marL="0" indent="0"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4" name="Text Placeholder 5">
            <a:extLst>
              <a:ext uri="{FF2B5EF4-FFF2-40B4-BE49-F238E27FC236}">
                <a16:creationId xmlns:a16="http://schemas.microsoft.com/office/drawing/2014/main" id="{4CB9BFE3-9BB1-5FD8-09B8-E24BA20F557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06462" y="4185778"/>
            <a:ext cx="2794059" cy="228909"/>
          </a:xfrm>
        </p:spPr>
        <p:txBody>
          <a:bodyPr wrap="square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tabLst/>
              <a:defRPr sz="1500" b="0" i="0">
                <a:latin typeface="+mn-lt"/>
              </a:defRPr>
            </a:lvl1pPr>
            <a:lvl2pPr marL="0" indent="0"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GB" err="1"/>
              <a:t>Firstname</a:t>
            </a:r>
            <a:r>
              <a:rPr lang="en-GB"/>
              <a:t> Surname</a:t>
            </a:r>
          </a:p>
        </p:txBody>
      </p:sp>
      <p:sp>
        <p:nvSpPr>
          <p:cNvPr id="205" name="Picture Placeholder 101">
            <a:extLst>
              <a:ext uri="{FF2B5EF4-FFF2-40B4-BE49-F238E27FC236}">
                <a16:creationId xmlns:a16="http://schemas.microsoft.com/office/drawing/2014/main" id="{44DB8248-2938-15C7-274A-CA5D91633846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3225799" y="4496137"/>
            <a:ext cx="8674099" cy="45719"/>
          </a:xfrm>
          <a:custGeom>
            <a:avLst/>
            <a:gdLst>
              <a:gd name="connsiteX0" fmla="*/ 0 w 827088"/>
              <a:gd name="connsiteY0" fmla="*/ 0 h 476063"/>
              <a:gd name="connsiteX1" fmla="*/ 827088 w 827088"/>
              <a:gd name="connsiteY1" fmla="*/ 0 h 476063"/>
              <a:gd name="connsiteX2" fmla="*/ 827088 w 827088"/>
              <a:gd name="connsiteY2" fmla="*/ 476063 h 476063"/>
              <a:gd name="connsiteX3" fmla="*/ 0 w 827088"/>
              <a:gd name="connsiteY3" fmla="*/ 476063 h 476063"/>
              <a:gd name="connsiteX0" fmla="*/ 0 w 827088"/>
              <a:gd name="connsiteY0" fmla="*/ 476063 h 567503"/>
              <a:gd name="connsiteX1" fmla="*/ 0 w 827088"/>
              <a:gd name="connsiteY1" fmla="*/ 0 h 567503"/>
              <a:gd name="connsiteX2" fmla="*/ 827088 w 827088"/>
              <a:gd name="connsiteY2" fmla="*/ 0 h 567503"/>
              <a:gd name="connsiteX3" fmla="*/ 827088 w 827088"/>
              <a:gd name="connsiteY3" fmla="*/ 476063 h 567503"/>
              <a:gd name="connsiteX4" fmla="*/ 91440 w 827088"/>
              <a:gd name="connsiteY4" fmla="*/ 567503 h 567503"/>
              <a:gd name="connsiteX0" fmla="*/ 0 w 827088"/>
              <a:gd name="connsiteY0" fmla="*/ 476063 h 476063"/>
              <a:gd name="connsiteX1" fmla="*/ 0 w 827088"/>
              <a:gd name="connsiteY1" fmla="*/ 0 h 476063"/>
              <a:gd name="connsiteX2" fmla="*/ 827088 w 827088"/>
              <a:gd name="connsiteY2" fmla="*/ 0 h 476063"/>
              <a:gd name="connsiteX3" fmla="*/ 827088 w 827088"/>
              <a:gd name="connsiteY3" fmla="*/ 476063 h 476063"/>
              <a:gd name="connsiteX0" fmla="*/ 0 w 827088"/>
              <a:gd name="connsiteY0" fmla="*/ 476063 h 476063"/>
              <a:gd name="connsiteX1" fmla="*/ 0 w 827088"/>
              <a:gd name="connsiteY1" fmla="*/ 0 h 476063"/>
              <a:gd name="connsiteX2" fmla="*/ 827088 w 827088"/>
              <a:gd name="connsiteY2" fmla="*/ 0 h 476063"/>
              <a:gd name="connsiteX0" fmla="*/ 0 w 827088"/>
              <a:gd name="connsiteY0" fmla="*/ 0 h 0"/>
              <a:gd name="connsiteX1" fmla="*/ 827088 w 82708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7088">
                <a:moveTo>
                  <a:pt x="0" y="0"/>
                </a:moveTo>
                <a:lnTo>
                  <a:pt x="827088" y="0"/>
                </a:lnTo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rmAutofit/>
          </a:bodyPr>
          <a:lstStyle>
            <a:lvl1pPr>
              <a:defRPr sz="400" b="0" i="0">
                <a:latin typeface="+mn-lt"/>
              </a:defRPr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206" name="Text Placeholder 5">
            <a:extLst>
              <a:ext uri="{FF2B5EF4-FFF2-40B4-BE49-F238E27FC236}">
                <a16:creationId xmlns:a16="http://schemas.microsoft.com/office/drawing/2014/main" id="{611AE180-E3A1-4890-5ADE-0648958344D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25800" y="4578049"/>
            <a:ext cx="1273176" cy="228909"/>
          </a:xfrm>
        </p:spPr>
        <p:txBody>
          <a:bodyPr wrap="square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tabLst/>
              <a:defRPr sz="1500" b="0" i="0">
                <a:latin typeface="+mn-lt"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GB"/>
              <a:t>00:00</a:t>
            </a:r>
          </a:p>
        </p:txBody>
      </p:sp>
      <p:sp>
        <p:nvSpPr>
          <p:cNvPr id="207" name="Text Placeholder 5">
            <a:extLst>
              <a:ext uri="{FF2B5EF4-FFF2-40B4-BE49-F238E27FC236}">
                <a16:creationId xmlns:a16="http://schemas.microsoft.com/office/drawing/2014/main" id="{E90EADE4-597A-8C59-D59C-21DE4011EC8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4644000" y="4578049"/>
            <a:ext cx="4317438" cy="228909"/>
          </a:xfrm>
        </p:spPr>
        <p:txBody>
          <a:bodyPr wrap="square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tabLst/>
              <a:defRPr sz="1500" b="0" i="0">
                <a:latin typeface="+mn-lt"/>
              </a:defRPr>
            </a:lvl1pPr>
            <a:lvl2pPr marL="0" indent="0"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8" name="Text Placeholder 5">
            <a:extLst>
              <a:ext uri="{FF2B5EF4-FFF2-40B4-BE49-F238E27FC236}">
                <a16:creationId xmlns:a16="http://schemas.microsoft.com/office/drawing/2014/main" id="{8988DD51-F3BF-BE97-FF13-DAAFB4A50B0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6462" y="4578049"/>
            <a:ext cx="2794059" cy="228909"/>
          </a:xfrm>
        </p:spPr>
        <p:txBody>
          <a:bodyPr wrap="square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tabLst/>
              <a:defRPr sz="1500" b="0" i="0">
                <a:latin typeface="+mn-lt"/>
              </a:defRPr>
            </a:lvl1pPr>
            <a:lvl2pPr marL="0" indent="0"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GB" dirty="0" err="1"/>
              <a:t>Firstname</a:t>
            </a:r>
            <a:r>
              <a:rPr lang="en-GB" dirty="0"/>
              <a:t> Surname</a:t>
            </a:r>
          </a:p>
        </p:txBody>
      </p:sp>
      <p:sp>
        <p:nvSpPr>
          <p:cNvPr id="209" name="Picture Placeholder 102">
            <a:extLst>
              <a:ext uri="{FF2B5EF4-FFF2-40B4-BE49-F238E27FC236}">
                <a16:creationId xmlns:a16="http://schemas.microsoft.com/office/drawing/2014/main" id="{5DAB147A-0351-E869-E2C9-849967B3E0CC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3225799" y="4890274"/>
            <a:ext cx="8674099" cy="45719"/>
          </a:xfrm>
          <a:custGeom>
            <a:avLst/>
            <a:gdLst>
              <a:gd name="connsiteX0" fmla="*/ 0 w 827088"/>
              <a:gd name="connsiteY0" fmla="*/ 0 h 476063"/>
              <a:gd name="connsiteX1" fmla="*/ 827088 w 827088"/>
              <a:gd name="connsiteY1" fmla="*/ 0 h 476063"/>
              <a:gd name="connsiteX2" fmla="*/ 827088 w 827088"/>
              <a:gd name="connsiteY2" fmla="*/ 476063 h 476063"/>
              <a:gd name="connsiteX3" fmla="*/ 0 w 827088"/>
              <a:gd name="connsiteY3" fmla="*/ 476063 h 476063"/>
              <a:gd name="connsiteX0" fmla="*/ 0 w 827088"/>
              <a:gd name="connsiteY0" fmla="*/ 476063 h 567503"/>
              <a:gd name="connsiteX1" fmla="*/ 0 w 827088"/>
              <a:gd name="connsiteY1" fmla="*/ 0 h 567503"/>
              <a:gd name="connsiteX2" fmla="*/ 827088 w 827088"/>
              <a:gd name="connsiteY2" fmla="*/ 0 h 567503"/>
              <a:gd name="connsiteX3" fmla="*/ 827088 w 827088"/>
              <a:gd name="connsiteY3" fmla="*/ 476063 h 567503"/>
              <a:gd name="connsiteX4" fmla="*/ 91440 w 827088"/>
              <a:gd name="connsiteY4" fmla="*/ 567503 h 567503"/>
              <a:gd name="connsiteX0" fmla="*/ 0 w 827088"/>
              <a:gd name="connsiteY0" fmla="*/ 476063 h 476063"/>
              <a:gd name="connsiteX1" fmla="*/ 0 w 827088"/>
              <a:gd name="connsiteY1" fmla="*/ 0 h 476063"/>
              <a:gd name="connsiteX2" fmla="*/ 827088 w 827088"/>
              <a:gd name="connsiteY2" fmla="*/ 0 h 476063"/>
              <a:gd name="connsiteX3" fmla="*/ 827088 w 827088"/>
              <a:gd name="connsiteY3" fmla="*/ 476063 h 476063"/>
              <a:gd name="connsiteX0" fmla="*/ 0 w 827088"/>
              <a:gd name="connsiteY0" fmla="*/ 476063 h 476063"/>
              <a:gd name="connsiteX1" fmla="*/ 0 w 827088"/>
              <a:gd name="connsiteY1" fmla="*/ 0 h 476063"/>
              <a:gd name="connsiteX2" fmla="*/ 827088 w 827088"/>
              <a:gd name="connsiteY2" fmla="*/ 0 h 476063"/>
              <a:gd name="connsiteX0" fmla="*/ 0 w 827088"/>
              <a:gd name="connsiteY0" fmla="*/ 0 h 0"/>
              <a:gd name="connsiteX1" fmla="*/ 827088 w 82708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7088">
                <a:moveTo>
                  <a:pt x="0" y="0"/>
                </a:moveTo>
                <a:lnTo>
                  <a:pt x="827088" y="0"/>
                </a:lnTo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rmAutofit/>
          </a:bodyPr>
          <a:lstStyle>
            <a:lvl1pPr>
              <a:defRPr sz="400" b="0" i="0">
                <a:latin typeface="+mn-lt"/>
              </a:defRPr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210" name="Text Placeholder 5">
            <a:extLst>
              <a:ext uri="{FF2B5EF4-FFF2-40B4-BE49-F238E27FC236}">
                <a16:creationId xmlns:a16="http://schemas.microsoft.com/office/drawing/2014/main" id="{3A1DC516-9D33-7E76-1881-D60014DC876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225800" y="4969019"/>
            <a:ext cx="1273176" cy="228909"/>
          </a:xfrm>
        </p:spPr>
        <p:txBody>
          <a:bodyPr wrap="square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tabLst/>
              <a:defRPr sz="1500" b="0" i="0">
                <a:latin typeface="+mn-lt"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GB"/>
              <a:t>00:00</a:t>
            </a:r>
          </a:p>
        </p:txBody>
      </p:sp>
      <p:sp>
        <p:nvSpPr>
          <p:cNvPr id="211" name="Text Placeholder 5">
            <a:extLst>
              <a:ext uri="{FF2B5EF4-FFF2-40B4-BE49-F238E27FC236}">
                <a16:creationId xmlns:a16="http://schemas.microsoft.com/office/drawing/2014/main" id="{50E9B1C4-B2F3-4C78-8518-39911DF5B99E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644000" y="4969019"/>
            <a:ext cx="4317438" cy="228909"/>
          </a:xfrm>
        </p:spPr>
        <p:txBody>
          <a:bodyPr wrap="square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tabLst/>
              <a:defRPr sz="1500" b="0" i="0">
                <a:latin typeface="+mn-lt"/>
              </a:defRPr>
            </a:lvl1pPr>
            <a:lvl2pPr marL="0" indent="0"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" name="Text Placeholder 5">
            <a:extLst>
              <a:ext uri="{FF2B5EF4-FFF2-40B4-BE49-F238E27FC236}">
                <a16:creationId xmlns:a16="http://schemas.microsoft.com/office/drawing/2014/main" id="{BE4B6B57-1237-7AB3-7574-6A37E89A9F5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106462" y="4969019"/>
            <a:ext cx="2794059" cy="228909"/>
          </a:xfrm>
        </p:spPr>
        <p:txBody>
          <a:bodyPr wrap="square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tabLst/>
              <a:defRPr sz="1500" b="0" i="0">
                <a:latin typeface="+mn-lt"/>
              </a:defRPr>
            </a:lvl1pPr>
            <a:lvl2pPr marL="0" indent="0"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GB" dirty="0" err="1"/>
              <a:t>Firstname</a:t>
            </a:r>
            <a:r>
              <a:rPr lang="en-GB" dirty="0"/>
              <a:t> Surname</a:t>
            </a:r>
          </a:p>
        </p:txBody>
      </p:sp>
      <p:sp>
        <p:nvSpPr>
          <p:cNvPr id="213" name="Picture Placeholder 103">
            <a:extLst>
              <a:ext uri="{FF2B5EF4-FFF2-40B4-BE49-F238E27FC236}">
                <a16:creationId xmlns:a16="http://schemas.microsoft.com/office/drawing/2014/main" id="{469187E8-1DE2-B301-6DE0-4B9CEA368C43}"/>
              </a:ext>
            </a:extLst>
          </p:cNvPr>
          <p:cNvSpPr>
            <a:spLocks noGrp="1"/>
          </p:cNvSpPr>
          <p:nvPr>
            <p:ph type="pic" sz="quarter" idx="67" hasCustomPrompt="1"/>
          </p:nvPr>
        </p:nvSpPr>
        <p:spPr>
          <a:xfrm>
            <a:off x="3225799" y="5276529"/>
            <a:ext cx="8674099" cy="45719"/>
          </a:xfrm>
          <a:custGeom>
            <a:avLst/>
            <a:gdLst>
              <a:gd name="connsiteX0" fmla="*/ 0 w 827088"/>
              <a:gd name="connsiteY0" fmla="*/ 0 h 476063"/>
              <a:gd name="connsiteX1" fmla="*/ 827088 w 827088"/>
              <a:gd name="connsiteY1" fmla="*/ 0 h 476063"/>
              <a:gd name="connsiteX2" fmla="*/ 827088 w 827088"/>
              <a:gd name="connsiteY2" fmla="*/ 476063 h 476063"/>
              <a:gd name="connsiteX3" fmla="*/ 0 w 827088"/>
              <a:gd name="connsiteY3" fmla="*/ 476063 h 476063"/>
              <a:gd name="connsiteX0" fmla="*/ 0 w 827088"/>
              <a:gd name="connsiteY0" fmla="*/ 476063 h 567503"/>
              <a:gd name="connsiteX1" fmla="*/ 0 w 827088"/>
              <a:gd name="connsiteY1" fmla="*/ 0 h 567503"/>
              <a:gd name="connsiteX2" fmla="*/ 827088 w 827088"/>
              <a:gd name="connsiteY2" fmla="*/ 0 h 567503"/>
              <a:gd name="connsiteX3" fmla="*/ 827088 w 827088"/>
              <a:gd name="connsiteY3" fmla="*/ 476063 h 567503"/>
              <a:gd name="connsiteX4" fmla="*/ 91440 w 827088"/>
              <a:gd name="connsiteY4" fmla="*/ 567503 h 567503"/>
              <a:gd name="connsiteX0" fmla="*/ 0 w 827088"/>
              <a:gd name="connsiteY0" fmla="*/ 476063 h 476063"/>
              <a:gd name="connsiteX1" fmla="*/ 0 w 827088"/>
              <a:gd name="connsiteY1" fmla="*/ 0 h 476063"/>
              <a:gd name="connsiteX2" fmla="*/ 827088 w 827088"/>
              <a:gd name="connsiteY2" fmla="*/ 0 h 476063"/>
              <a:gd name="connsiteX3" fmla="*/ 827088 w 827088"/>
              <a:gd name="connsiteY3" fmla="*/ 476063 h 476063"/>
              <a:gd name="connsiteX0" fmla="*/ 0 w 827088"/>
              <a:gd name="connsiteY0" fmla="*/ 476063 h 476063"/>
              <a:gd name="connsiteX1" fmla="*/ 0 w 827088"/>
              <a:gd name="connsiteY1" fmla="*/ 0 h 476063"/>
              <a:gd name="connsiteX2" fmla="*/ 827088 w 827088"/>
              <a:gd name="connsiteY2" fmla="*/ 0 h 476063"/>
              <a:gd name="connsiteX0" fmla="*/ 0 w 827088"/>
              <a:gd name="connsiteY0" fmla="*/ 0 h 0"/>
              <a:gd name="connsiteX1" fmla="*/ 827088 w 82708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7088">
                <a:moveTo>
                  <a:pt x="0" y="0"/>
                </a:moveTo>
                <a:lnTo>
                  <a:pt x="827088" y="0"/>
                </a:lnTo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rmAutofit/>
          </a:bodyPr>
          <a:lstStyle>
            <a:lvl1pPr>
              <a:defRPr sz="400" b="0" i="0">
                <a:latin typeface="+mn-lt"/>
              </a:defRPr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214" name="Text Placeholder 5">
            <a:extLst>
              <a:ext uri="{FF2B5EF4-FFF2-40B4-BE49-F238E27FC236}">
                <a16:creationId xmlns:a16="http://schemas.microsoft.com/office/drawing/2014/main" id="{C07B97CB-6CF8-744C-72E9-403869FF62F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225800" y="5359989"/>
            <a:ext cx="1273176" cy="228909"/>
          </a:xfrm>
        </p:spPr>
        <p:txBody>
          <a:bodyPr wrap="square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tabLst/>
              <a:defRPr sz="1500" b="0" i="0">
                <a:latin typeface="+mn-lt"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GB"/>
              <a:t>00:00</a:t>
            </a:r>
          </a:p>
        </p:txBody>
      </p:sp>
      <p:sp>
        <p:nvSpPr>
          <p:cNvPr id="215" name="Text Placeholder 5">
            <a:extLst>
              <a:ext uri="{FF2B5EF4-FFF2-40B4-BE49-F238E27FC236}">
                <a16:creationId xmlns:a16="http://schemas.microsoft.com/office/drawing/2014/main" id="{D7694E3D-9EAE-7860-514C-D3E6A6066D79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644000" y="5359989"/>
            <a:ext cx="4317438" cy="228909"/>
          </a:xfrm>
        </p:spPr>
        <p:txBody>
          <a:bodyPr wrap="square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tabLst/>
              <a:defRPr sz="1500" b="0" i="0">
                <a:latin typeface="+mn-lt"/>
              </a:defRPr>
            </a:lvl1pPr>
            <a:lvl2pPr marL="0" indent="0"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Text Placeholder 5">
            <a:extLst>
              <a:ext uri="{FF2B5EF4-FFF2-40B4-BE49-F238E27FC236}">
                <a16:creationId xmlns:a16="http://schemas.microsoft.com/office/drawing/2014/main" id="{673631ED-FCF1-AA91-EA4E-8BD53A7ED35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106462" y="5359989"/>
            <a:ext cx="2794059" cy="228909"/>
          </a:xfrm>
        </p:spPr>
        <p:txBody>
          <a:bodyPr wrap="square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tabLst/>
              <a:defRPr sz="1500" b="0" i="0">
                <a:latin typeface="+mn-lt"/>
              </a:defRPr>
            </a:lvl1pPr>
            <a:lvl2pPr marL="0" indent="0"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GB" dirty="0" err="1"/>
              <a:t>Firstname</a:t>
            </a:r>
            <a:r>
              <a:rPr lang="en-GB" dirty="0"/>
              <a:t> Surname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119AF0-BAA0-31B4-998E-02AD3B07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D767-5246-2244-A4A3-B8AFB218393C}" type="slidenum">
              <a:rPr lang="en-GB" smtClean="0"/>
              <a:t>‹#›</a:t>
            </a:fld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BF28211-1086-A258-4B97-2558FD5CBF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259" y="5966467"/>
            <a:ext cx="11610516" cy="304122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800" b="0" i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b="0" i="0" dirty="0">
                <a:effectLst/>
              </a:rPr>
              <a:t>Slide legal disclaimer goes here if required 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b="0" i="0" dirty="0">
                <a:effectLst/>
              </a:rPr>
              <a:t>Slide footer goes here if required</a:t>
            </a:r>
          </a:p>
        </p:txBody>
      </p:sp>
    </p:spTree>
    <p:extLst>
      <p:ext uri="{BB962C8B-B14F-4D97-AF65-F5344CB8AC3E}">
        <p14:creationId xmlns:p14="http://schemas.microsoft.com/office/powerpoint/2010/main" val="30328532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C789E9C-6550-50F6-2FFD-F534146F3D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337" y="269882"/>
            <a:ext cx="11615278" cy="5495918"/>
          </a:xfrm>
        </p:spPr>
        <p:txBody>
          <a:bodyPr/>
          <a:lstStyle>
            <a:lvl1pPr>
              <a:lnSpc>
                <a:spcPct val="80000"/>
              </a:lnSpc>
              <a:defRPr sz="7400" b="0" i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80000"/>
              </a:lnSpc>
              <a:defRPr lang="en-GB" dirty="0" smtClean="0"/>
            </a:lvl2pPr>
            <a:lvl3pPr>
              <a:lnSpc>
                <a:spcPct val="80000"/>
              </a:lnSpc>
              <a:defRPr lang="en-GB" dirty="0" smtClean="0"/>
            </a:lvl3pPr>
            <a:lvl4pPr>
              <a:lnSpc>
                <a:spcPct val="80000"/>
              </a:lnSpc>
              <a:defRPr lang="en-GB" dirty="0" smtClean="0"/>
            </a:lvl4pPr>
            <a:lvl5pPr>
              <a:lnSpc>
                <a:spcPct val="80000"/>
              </a:lnSpc>
              <a:defRPr lang="en-GB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36B88-A821-CF31-A937-209EE62E0A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C8D767-5246-2244-A4A3-B8AFB218393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07596-CD4E-AD17-0A30-2099816453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259" y="5966467"/>
            <a:ext cx="11610516" cy="304122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800" b="0" i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b="0" i="0" dirty="0">
                <a:effectLst/>
              </a:rPr>
              <a:t>Slide legal disclaimer goes here if required 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b="0" i="0" dirty="0">
                <a:effectLst/>
              </a:rPr>
              <a:t>Slide footer goes here if required</a:t>
            </a:r>
          </a:p>
        </p:txBody>
      </p:sp>
    </p:spTree>
    <p:extLst>
      <p:ext uri="{BB962C8B-B14F-4D97-AF65-F5344CB8AC3E}">
        <p14:creationId xmlns:p14="http://schemas.microsoft.com/office/powerpoint/2010/main" val="10680237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Number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429BCB1-0FF2-B8E0-831A-4C2A0BEF1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303" y="273600"/>
            <a:ext cx="1811959" cy="392415"/>
          </a:xfrm>
        </p:spPr>
        <p:txBody>
          <a:bodyPr/>
          <a:lstStyle>
            <a:lvl1pPr>
              <a:lnSpc>
                <a:spcPct val="85000"/>
              </a:lnSpc>
              <a:defRPr sz="1500" b="1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Picture Placeholder 91">
            <a:extLst>
              <a:ext uri="{FF2B5EF4-FFF2-40B4-BE49-F238E27FC236}">
                <a16:creationId xmlns:a16="http://schemas.microsoft.com/office/drawing/2014/main" id="{1B8E6F68-BB92-3741-A271-A507454209A8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3225799" y="291037"/>
            <a:ext cx="8674099" cy="45719"/>
          </a:xfrm>
          <a:custGeom>
            <a:avLst/>
            <a:gdLst>
              <a:gd name="connsiteX0" fmla="*/ 0 w 827088"/>
              <a:gd name="connsiteY0" fmla="*/ 0 h 476063"/>
              <a:gd name="connsiteX1" fmla="*/ 827088 w 827088"/>
              <a:gd name="connsiteY1" fmla="*/ 0 h 476063"/>
              <a:gd name="connsiteX2" fmla="*/ 827088 w 827088"/>
              <a:gd name="connsiteY2" fmla="*/ 476063 h 476063"/>
              <a:gd name="connsiteX3" fmla="*/ 0 w 827088"/>
              <a:gd name="connsiteY3" fmla="*/ 476063 h 476063"/>
              <a:gd name="connsiteX0" fmla="*/ 0 w 827088"/>
              <a:gd name="connsiteY0" fmla="*/ 476063 h 567503"/>
              <a:gd name="connsiteX1" fmla="*/ 0 w 827088"/>
              <a:gd name="connsiteY1" fmla="*/ 0 h 567503"/>
              <a:gd name="connsiteX2" fmla="*/ 827088 w 827088"/>
              <a:gd name="connsiteY2" fmla="*/ 0 h 567503"/>
              <a:gd name="connsiteX3" fmla="*/ 827088 w 827088"/>
              <a:gd name="connsiteY3" fmla="*/ 476063 h 567503"/>
              <a:gd name="connsiteX4" fmla="*/ 91440 w 827088"/>
              <a:gd name="connsiteY4" fmla="*/ 567503 h 567503"/>
              <a:gd name="connsiteX0" fmla="*/ 0 w 827088"/>
              <a:gd name="connsiteY0" fmla="*/ 476063 h 476063"/>
              <a:gd name="connsiteX1" fmla="*/ 0 w 827088"/>
              <a:gd name="connsiteY1" fmla="*/ 0 h 476063"/>
              <a:gd name="connsiteX2" fmla="*/ 827088 w 827088"/>
              <a:gd name="connsiteY2" fmla="*/ 0 h 476063"/>
              <a:gd name="connsiteX3" fmla="*/ 827088 w 827088"/>
              <a:gd name="connsiteY3" fmla="*/ 476063 h 476063"/>
              <a:gd name="connsiteX0" fmla="*/ 0 w 827088"/>
              <a:gd name="connsiteY0" fmla="*/ 476063 h 476063"/>
              <a:gd name="connsiteX1" fmla="*/ 0 w 827088"/>
              <a:gd name="connsiteY1" fmla="*/ 0 h 476063"/>
              <a:gd name="connsiteX2" fmla="*/ 827088 w 827088"/>
              <a:gd name="connsiteY2" fmla="*/ 0 h 476063"/>
              <a:gd name="connsiteX0" fmla="*/ 0 w 827088"/>
              <a:gd name="connsiteY0" fmla="*/ 0 h 0"/>
              <a:gd name="connsiteX1" fmla="*/ 827088 w 82708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7088">
                <a:moveTo>
                  <a:pt x="0" y="0"/>
                </a:moveTo>
                <a:lnTo>
                  <a:pt x="827088" y="0"/>
                </a:lnTo>
              </a:path>
            </a:pathLst>
          </a:custGeom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>
              <a:defRPr sz="400"/>
            </a:lvl1pPr>
          </a:lstStyle>
          <a:p>
            <a:pPr lvl="8"/>
            <a:r>
              <a:rPr lang="en-GB" dirty="0"/>
              <a:t>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3F40DC3-5F4F-C397-5C6A-8A62BC1F78B1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8124824" y="527050"/>
            <a:ext cx="3775075" cy="1498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91">
            <a:extLst>
              <a:ext uri="{FF2B5EF4-FFF2-40B4-BE49-F238E27FC236}">
                <a16:creationId xmlns:a16="http://schemas.microsoft.com/office/drawing/2014/main" id="{A11547F3-AA53-B6CF-CC36-9B7EBC562F8C}"/>
              </a:ext>
            </a:extLst>
          </p:cNvPr>
          <p:cNvSpPr>
            <a:spLocks noGrp="1"/>
          </p:cNvSpPr>
          <p:nvPr>
            <p:ph type="pic" sz="quarter" idx="67" hasCustomPrompt="1"/>
          </p:nvPr>
        </p:nvSpPr>
        <p:spPr>
          <a:xfrm>
            <a:off x="3225799" y="2282397"/>
            <a:ext cx="8674099" cy="45719"/>
          </a:xfrm>
          <a:custGeom>
            <a:avLst/>
            <a:gdLst>
              <a:gd name="connsiteX0" fmla="*/ 0 w 827088"/>
              <a:gd name="connsiteY0" fmla="*/ 0 h 476063"/>
              <a:gd name="connsiteX1" fmla="*/ 827088 w 827088"/>
              <a:gd name="connsiteY1" fmla="*/ 0 h 476063"/>
              <a:gd name="connsiteX2" fmla="*/ 827088 w 827088"/>
              <a:gd name="connsiteY2" fmla="*/ 476063 h 476063"/>
              <a:gd name="connsiteX3" fmla="*/ 0 w 827088"/>
              <a:gd name="connsiteY3" fmla="*/ 476063 h 476063"/>
              <a:gd name="connsiteX0" fmla="*/ 0 w 827088"/>
              <a:gd name="connsiteY0" fmla="*/ 476063 h 567503"/>
              <a:gd name="connsiteX1" fmla="*/ 0 w 827088"/>
              <a:gd name="connsiteY1" fmla="*/ 0 h 567503"/>
              <a:gd name="connsiteX2" fmla="*/ 827088 w 827088"/>
              <a:gd name="connsiteY2" fmla="*/ 0 h 567503"/>
              <a:gd name="connsiteX3" fmla="*/ 827088 w 827088"/>
              <a:gd name="connsiteY3" fmla="*/ 476063 h 567503"/>
              <a:gd name="connsiteX4" fmla="*/ 91440 w 827088"/>
              <a:gd name="connsiteY4" fmla="*/ 567503 h 567503"/>
              <a:gd name="connsiteX0" fmla="*/ 0 w 827088"/>
              <a:gd name="connsiteY0" fmla="*/ 476063 h 476063"/>
              <a:gd name="connsiteX1" fmla="*/ 0 w 827088"/>
              <a:gd name="connsiteY1" fmla="*/ 0 h 476063"/>
              <a:gd name="connsiteX2" fmla="*/ 827088 w 827088"/>
              <a:gd name="connsiteY2" fmla="*/ 0 h 476063"/>
              <a:gd name="connsiteX3" fmla="*/ 827088 w 827088"/>
              <a:gd name="connsiteY3" fmla="*/ 476063 h 476063"/>
              <a:gd name="connsiteX0" fmla="*/ 0 w 827088"/>
              <a:gd name="connsiteY0" fmla="*/ 476063 h 476063"/>
              <a:gd name="connsiteX1" fmla="*/ 0 w 827088"/>
              <a:gd name="connsiteY1" fmla="*/ 0 h 476063"/>
              <a:gd name="connsiteX2" fmla="*/ 827088 w 827088"/>
              <a:gd name="connsiteY2" fmla="*/ 0 h 476063"/>
              <a:gd name="connsiteX0" fmla="*/ 0 w 827088"/>
              <a:gd name="connsiteY0" fmla="*/ 0 h 0"/>
              <a:gd name="connsiteX1" fmla="*/ 827088 w 82708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7088">
                <a:moveTo>
                  <a:pt x="0" y="0"/>
                </a:moveTo>
                <a:lnTo>
                  <a:pt x="827088" y="0"/>
                </a:lnTo>
              </a:path>
            </a:pathLst>
          </a:custGeom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>
              <a:defRPr sz="400"/>
            </a:lvl1pPr>
          </a:lstStyle>
          <a:p>
            <a:pPr lvl="8"/>
            <a:r>
              <a:rPr lang="en-GB" dirty="0"/>
              <a:t> 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BE84450-4088-E9E0-0359-34BD23A3925E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8124824" y="2518410"/>
            <a:ext cx="3775075" cy="1498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91">
            <a:extLst>
              <a:ext uri="{FF2B5EF4-FFF2-40B4-BE49-F238E27FC236}">
                <a16:creationId xmlns:a16="http://schemas.microsoft.com/office/drawing/2014/main" id="{62C4BF17-AF9C-A4E5-F1BF-718B90E42E20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3225799" y="4286469"/>
            <a:ext cx="8674099" cy="45719"/>
          </a:xfrm>
          <a:custGeom>
            <a:avLst/>
            <a:gdLst>
              <a:gd name="connsiteX0" fmla="*/ 0 w 827088"/>
              <a:gd name="connsiteY0" fmla="*/ 0 h 476063"/>
              <a:gd name="connsiteX1" fmla="*/ 827088 w 827088"/>
              <a:gd name="connsiteY1" fmla="*/ 0 h 476063"/>
              <a:gd name="connsiteX2" fmla="*/ 827088 w 827088"/>
              <a:gd name="connsiteY2" fmla="*/ 476063 h 476063"/>
              <a:gd name="connsiteX3" fmla="*/ 0 w 827088"/>
              <a:gd name="connsiteY3" fmla="*/ 476063 h 476063"/>
              <a:gd name="connsiteX0" fmla="*/ 0 w 827088"/>
              <a:gd name="connsiteY0" fmla="*/ 476063 h 567503"/>
              <a:gd name="connsiteX1" fmla="*/ 0 w 827088"/>
              <a:gd name="connsiteY1" fmla="*/ 0 h 567503"/>
              <a:gd name="connsiteX2" fmla="*/ 827088 w 827088"/>
              <a:gd name="connsiteY2" fmla="*/ 0 h 567503"/>
              <a:gd name="connsiteX3" fmla="*/ 827088 w 827088"/>
              <a:gd name="connsiteY3" fmla="*/ 476063 h 567503"/>
              <a:gd name="connsiteX4" fmla="*/ 91440 w 827088"/>
              <a:gd name="connsiteY4" fmla="*/ 567503 h 567503"/>
              <a:gd name="connsiteX0" fmla="*/ 0 w 827088"/>
              <a:gd name="connsiteY0" fmla="*/ 476063 h 476063"/>
              <a:gd name="connsiteX1" fmla="*/ 0 w 827088"/>
              <a:gd name="connsiteY1" fmla="*/ 0 h 476063"/>
              <a:gd name="connsiteX2" fmla="*/ 827088 w 827088"/>
              <a:gd name="connsiteY2" fmla="*/ 0 h 476063"/>
              <a:gd name="connsiteX3" fmla="*/ 827088 w 827088"/>
              <a:gd name="connsiteY3" fmla="*/ 476063 h 476063"/>
              <a:gd name="connsiteX0" fmla="*/ 0 w 827088"/>
              <a:gd name="connsiteY0" fmla="*/ 476063 h 476063"/>
              <a:gd name="connsiteX1" fmla="*/ 0 w 827088"/>
              <a:gd name="connsiteY1" fmla="*/ 0 h 476063"/>
              <a:gd name="connsiteX2" fmla="*/ 827088 w 827088"/>
              <a:gd name="connsiteY2" fmla="*/ 0 h 476063"/>
              <a:gd name="connsiteX0" fmla="*/ 0 w 827088"/>
              <a:gd name="connsiteY0" fmla="*/ 0 h 0"/>
              <a:gd name="connsiteX1" fmla="*/ 827088 w 82708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7088">
                <a:moveTo>
                  <a:pt x="0" y="0"/>
                </a:moveTo>
                <a:lnTo>
                  <a:pt x="827088" y="0"/>
                </a:lnTo>
              </a:path>
            </a:pathLst>
          </a:custGeom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>
              <a:defRPr sz="400"/>
            </a:lvl1pPr>
          </a:lstStyle>
          <a:p>
            <a:pPr lvl="8"/>
            <a:r>
              <a:rPr lang="en-GB" dirty="0"/>
              <a:t> 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F33A7DDF-B16D-DE86-59A6-3E4EE10AF950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8124824" y="4522482"/>
            <a:ext cx="3775075" cy="1498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91">
            <a:extLst>
              <a:ext uri="{FF2B5EF4-FFF2-40B4-BE49-F238E27FC236}">
                <a16:creationId xmlns:a16="http://schemas.microsoft.com/office/drawing/2014/main" id="{485FA38D-16CA-1001-19BE-594DCF6B57AA}"/>
              </a:ext>
            </a:extLst>
          </p:cNvPr>
          <p:cNvSpPr>
            <a:spLocks noGrp="1"/>
          </p:cNvSpPr>
          <p:nvPr>
            <p:ph type="pic" sz="quarter" idx="73" hasCustomPrompt="1"/>
          </p:nvPr>
        </p:nvSpPr>
        <p:spPr>
          <a:xfrm>
            <a:off x="3225799" y="6287989"/>
            <a:ext cx="8674099" cy="45719"/>
          </a:xfrm>
          <a:custGeom>
            <a:avLst/>
            <a:gdLst>
              <a:gd name="connsiteX0" fmla="*/ 0 w 827088"/>
              <a:gd name="connsiteY0" fmla="*/ 0 h 476063"/>
              <a:gd name="connsiteX1" fmla="*/ 827088 w 827088"/>
              <a:gd name="connsiteY1" fmla="*/ 0 h 476063"/>
              <a:gd name="connsiteX2" fmla="*/ 827088 w 827088"/>
              <a:gd name="connsiteY2" fmla="*/ 476063 h 476063"/>
              <a:gd name="connsiteX3" fmla="*/ 0 w 827088"/>
              <a:gd name="connsiteY3" fmla="*/ 476063 h 476063"/>
              <a:gd name="connsiteX0" fmla="*/ 0 w 827088"/>
              <a:gd name="connsiteY0" fmla="*/ 476063 h 567503"/>
              <a:gd name="connsiteX1" fmla="*/ 0 w 827088"/>
              <a:gd name="connsiteY1" fmla="*/ 0 h 567503"/>
              <a:gd name="connsiteX2" fmla="*/ 827088 w 827088"/>
              <a:gd name="connsiteY2" fmla="*/ 0 h 567503"/>
              <a:gd name="connsiteX3" fmla="*/ 827088 w 827088"/>
              <a:gd name="connsiteY3" fmla="*/ 476063 h 567503"/>
              <a:gd name="connsiteX4" fmla="*/ 91440 w 827088"/>
              <a:gd name="connsiteY4" fmla="*/ 567503 h 567503"/>
              <a:gd name="connsiteX0" fmla="*/ 0 w 827088"/>
              <a:gd name="connsiteY0" fmla="*/ 476063 h 476063"/>
              <a:gd name="connsiteX1" fmla="*/ 0 w 827088"/>
              <a:gd name="connsiteY1" fmla="*/ 0 h 476063"/>
              <a:gd name="connsiteX2" fmla="*/ 827088 w 827088"/>
              <a:gd name="connsiteY2" fmla="*/ 0 h 476063"/>
              <a:gd name="connsiteX3" fmla="*/ 827088 w 827088"/>
              <a:gd name="connsiteY3" fmla="*/ 476063 h 476063"/>
              <a:gd name="connsiteX0" fmla="*/ 0 w 827088"/>
              <a:gd name="connsiteY0" fmla="*/ 476063 h 476063"/>
              <a:gd name="connsiteX1" fmla="*/ 0 w 827088"/>
              <a:gd name="connsiteY1" fmla="*/ 0 h 476063"/>
              <a:gd name="connsiteX2" fmla="*/ 827088 w 827088"/>
              <a:gd name="connsiteY2" fmla="*/ 0 h 476063"/>
              <a:gd name="connsiteX0" fmla="*/ 0 w 827088"/>
              <a:gd name="connsiteY0" fmla="*/ 0 h 0"/>
              <a:gd name="connsiteX1" fmla="*/ 827088 w 82708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7088">
                <a:moveTo>
                  <a:pt x="0" y="0"/>
                </a:moveTo>
                <a:lnTo>
                  <a:pt x="827088" y="0"/>
                </a:lnTo>
              </a:path>
            </a:pathLst>
          </a:custGeom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>
              <a:defRPr sz="400"/>
            </a:lvl1pPr>
          </a:lstStyle>
          <a:p>
            <a:pPr lvl="8"/>
            <a:r>
              <a:rPr lang="en-GB" dirty="0"/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A5E5282-C048-99E1-5F1B-6B9961066184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3225800" y="111125"/>
            <a:ext cx="3776663" cy="1789113"/>
          </a:xfrm>
        </p:spPr>
        <p:txBody>
          <a:bodyPr/>
          <a:lstStyle>
            <a:lvl1pPr>
              <a:defRPr sz="11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00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CBBE869E-D65F-3F80-8F9D-6DF327B97D4B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3225800" y="2102616"/>
            <a:ext cx="3776663" cy="1789113"/>
          </a:xfrm>
        </p:spPr>
        <p:txBody>
          <a:bodyPr/>
          <a:lstStyle>
            <a:lvl1pPr>
              <a:defRPr sz="11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00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AA28741-F83E-3E15-A9FB-99668766D898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3225800" y="4106128"/>
            <a:ext cx="3776663" cy="1789113"/>
          </a:xfrm>
        </p:spPr>
        <p:txBody>
          <a:bodyPr/>
          <a:lstStyle>
            <a:lvl1pPr>
              <a:defRPr sz="11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00</a:t>
            </a:r>
          </a:p>
        </p:txBody>
      </p:sp>
      <p:sp>
        <p:nvSpPr>
          <p:cNvPr id="3" name="Graphic 6">
            <a:extLst>
              <a:ext uri="{FF2B5EF4-FFF2-40B4-BE49-F238E27FC236}">
                <a16:creationId xmlns:a16="http://schemas.microsoft.com/office/drawing/2014/main" id="{72FD49B7-27D7-D2A3-F6D3-143AB3CB9EA9}"/>
              </a:ext>
            </a:extLst>
          </p:cNvPr>
          <p:cNvSpPr>
            <a:spLocks noChangeAspect="1"/>
          </p:cNvSpPr>
          <p:nvPr userDrawn="1"/>
        </p:nvSpPr>
        <p:spPr>
          <a:xfrm>
            <a:off x="288303" y="6416713"/>
            <a:ext cx="2102687" cy="147600"/>
          </a:xfrm>
          <a:custGeom>
            <a:avLst/>
            <a:gdLst>
              <a:gd name="connsiteX0" fmla="*/ 4672481 w 11413077"/>
              <a:gd name="connsiteY0" fmla="*/ 236351 h 801151"/>
              <a:gd name="connsiteX1" fmla="*/ 4578324 w 11413077"/>
              <a:gd name="connsiteY1" fmla="*/ 236351 h 801151"/>
              <a:gd name="connsiteX2" fmla="*/ 4436614 w 11413077"/>
              <a:gd name="connsiteY2" fmla="*/ 678512 h 801151"/>
              <a:gd name="connsiteX3" fmla="*/ 4293794 w 11413077"/>
              <a:gd name="connsiteY3" fmla="*/ 236351 h 801151"/>
              <a:gd name="connsiteX4" fmla="*/ 4196308 w 11413077"/>
              <a:gd name="connsiteY4" fmla="*/ 236351 h 801151"/>
              <a:gd name="connsiteX5" fmla="*/ 4376855 w 11413077"/>
              <a:gd name="connsiteY5" fmla="*/ 783609 h 801151"/>
              <a:gd name="connsiteX6" fmla="*/ 4492093 w 11413077"/>
              <a:gd name="connsiteY6" fmla="*/ 783609 h 801151"/>
              <a:gd name="connsiteX7" fmla="*/ 4672481 w 11413077"/>
              <a:gd name="connsiteY7" fmla="*/ 236351 h 801151"/>
              <a:gd name="connsiteX8" fmla="*/ 5829624 w 11413077"/>
              <a:gd name="connsiteY8" fmla="*/ 236351 h 801151"/>
              <a:gd name="connsiteX9" fmla="*/ 5737687 w 11413077"/>
              <a:gd name="connsiteY9" fmla="*/ 236351 h 801151"/>
              <a:gd name="connsiteX10" fmla="*/ 5737687 w 11413077"/>
              <a:gd name="connsiteY10" fmla="*/ 783609 h 801151"/>
              <a:gd name="connsiteX11" fmla="*/ 5829624 w 11413077"/>
              <a:gd name="connsiteY11" fmla="*/ 783609 h 801151"/>
              <a:gd name="connsiteX12" fmla="*/ 5829624 w 11413077"/>
              <a:gd name="connsiteY12" fmla="*/ 236351 h 801151"/>
              <a:gd name="connsiteX13" fmla="*/ 6394405 w 11413077"/>
              <a:gd name="connsiteY13" fmla="*/ 236351 h 801151"/>
              <a:gd name="connsiteX14" fmla="*/ 6300249 w 11413077"/>
              <a:gd name="connsiteY14" fmla="*/ 236351 h 801151"/>
              <a:gd name="connsiteX15" fmla="*/ 6158538 w 11413077"/>
              <a:gd name="connsiteY15" fmla="*/ 678512 h 801151"/>
              <a:gd name="connsiteX16" fmla="*/ 6015718 w 11413077"/>
              <a:gd name="connsiteY16" fmla="*/ 236351 h 801151"/>
              <a:gd name="connsiteX17" fmla="*/ 5918233 w 11413077"/>
              <a:gd name="connsiteY17" fmla="*/ 236351 h 801151"/>
              <a:gd name="connsiteX18" fmla="*/ 6098779 w 11413077"/>
              <a:gd name="connsiteY18" fmla="*/ 783609 h 801151"/>
              <a:gd name="connsiteX19" fmla="*/ 6214018 w 11413077"/>
              <a:gd name="connsiteY19" fmla="*/ 783609 h 801151"/>
              <a:gd name="connsiteX20" fmla="*/ 6394405 w 11413077"/>
              <a:gd name="connsiteY20" fmla="*/ 236351 h 801151"/>
              <a:gd name="connsiteX21" fmla="*/ 9473991 w 11413077"/>
              <a:gd name="connsiteY21" fmla="*/ 236351 h 801151"/>
              <a:gd name="connsiteX22" fmla="*/ 9382053 w 11413077"/>
              <a:gd name="connsiteY22" fmla="*/ 236351 h 801151"/>
              <a:gd name="connsiteX23" fmla="*/ 9382053 w 11413077"/>
              <a:gd name="connsiteY23" fmla="*/ 783609 h 801151"/>
              <a:gd name="connsiteX24" fmla="*/ 9473991 w 11413077"/>
              <a:gd name="connsiteY24" fmla="*/ 783609 h 801151"/>
              <a:gd name="connsiteX25" fmla="*/ 9473991 w 11413077"/>
              <a:gd name="connsiteY25" fmla="*/ 236351 h 801151"/>
              <a:gd name="connsiteX26" fmla="*/ 10264494 w 11413077"/>
              <a:gd name="connsiteY26" fmla="*/ 236351 h 801151"/>
              <a:gd name="connsiteX27" fmla="*/ 10172556 w 11413077"/>
              <a:gd name="connsiteY27" fmla="*/ 236351 h 801151"/>
              <a:gd name="connsiteX28" fmla="*/ 10172556 w 11413077"/>
              <a:gd name="connsiteY28" fmla="*/ 783609 h 801151"/>
              <a:gd name="connsiteX29" fmla="*/ 10264494 w 11413077"/>
              <a:gd name="connsiteY29" fmla="*/ 783609 h 801151"/>
              <a:gd name="connsiteX30" fmla="*/ 10264494 w 11413077"/>
              <a:gd name="connsiteY30" fmla="*/ 236351 h 801151"/>
              <a:gd name="connsiteX31" fmla="*/ 2788874 w 11413077"/>
              <a:gd name="connsiteY31" fmla="*/ 225387 h 801151"/>
              <a:gd name="connsiteX32" fmla="*/ 2633848 w 11413077"/>
              <a:gd name="connsiteY32" fmla="*/ 320617 h 801151"/>
              <a:gd name="connsiteX33" fmla="*/ 2633848 w 11413077"/>
              <a:gd name="connsiteY33" fmla="*/ 236351 h 801151"/>
              <a:gd name="connsiteX34" fmla="*/ 2541911 w 11413077"/>
              <a:gd name="connsiteY34" fmla="*/ 236351 h 801151"/>
              <a:gd name="connsiteX35" fmla="*/ 2541911 w 11413077"/>
              <a:gd name="connsiteY35" fmla="*/ 783609 h 801151"/>
              <a:gd name="connsiteX36" fmla="*/ 2633848 w 11413077"/>
              <a:gd name="connsiteY36" fmla="*/ 783609 h 801151"/>
              <a:gd name="connsiteX37" fmla="*/ 2633848 w 11413077"/>
              <a:gd name="connsiteY37" fmla="*/ 423522 h 801151"/>
              <a:gd name="connsiteX38" fmla="*/ 2754635 w 11413077"/>
              <a:gd name="connsiteY38" fmla="*/ 295557 h 801151"/>
              <a:gd name="connsiteX39" fmla="*/ 2874312 w 11413077"/>
              <a:gd name="connsiteY39" fmla="*/ 423522 h 801151"/>
              <a:gd name="connsiteX40" fmla="*/ 2874312 w 11413077"/>
              <a:gd name="connsiteY40" fmla="*/ 783609 h 801151"/>
              <a:gd name="connsiteX41" fmla="*/ 2966249 w 11413077"/>
              <a:gd name="connsiteY41" fmla="*/ 783609 h 801151"/>
              <a:gd name="connsiteX42" fmla="*/ 2966249 w 11413077"/>
              <a:gd name="connsiteY42" fmla="*/ 404883 h 801151"/>
              <a:gd name="connsiteX43" fmla="*/ 2788874 w 11413077"/>
              <a:gd name="connsiteY43" fmla="*/ 225387 h 801151"/>
              <a:gd name="connsiteX44" fmla="*/ 3345887 w 11413077"/>
              <a:gd name="connsiteY44" fmla="*/ 225387 h 801151"/>
              <a:gd name="connsiteX45" fmla="*/ 3190862 w 11413077"/>
              <a:gd name="connsiteY45" fmla="*/ 320617 h 801151"/>
              <a:gd name="connsiteX46" fmla="*/ 3190862 w 11413077"/>
              <a:gd name="connsiteY46" fmla="*/ 236351 h 801151"/>
              <a:gd name="connsiteX47" fmla="*/ 3098925 w 11413077"/>
              <a:gd name="connsiteY47" fmla="*/ 236351 h 801151"/>
              <a:gd name="connsiteX48" fmla="*/ 3098925 w 11413077"/>
              <a:gd name="connsiteY48" fmla="*/ 783609 h 801151"/>
              <a:gd name="connsiteX49" fmla="*/ 3190862 w 11413077"/>
              <a:gd name="connsiteY49" fmla="*/ 783609 h 801151"/>
              <a:gd name="connsiteX50" fmla="*/ 3190862 w 11413077"/>
              <a:gd name="connsiteY50" fmla="*/ 423522 h 801151"/>
              <a:gd name="connsiteX51" fmla="*/ 3311649 w 11413077"/>
              <a:gd name="connsiteY51" fmla="*/ 295557 h 801151"/>
              <a:gd name="connsiteX52" fmla="*/ 3431326 w 11413077"/>
              <a:gd name="connsiteY52" fmla="*/ 423522 h 801151"/>
              <a:gd name="connsiteX53" fmla="*/ 3431326 w 11413077"/>
              <a:gd name="connsiteY53" fmla="*/ 783609 h 801151"/>
              <a:gd name="connsiteX54" fmla="*/ 3523263 w 11413077"/>
              <a:gd name="connsiteY54" fmla="*/ 783609 h 801151"/>
              <a:gd name="connsiteX55" fmla="*/ 3523263 w 11413077"/>
              <a:gd name="connsiteY55" fmla="*/ 404883 h 801151"/>
              <a:gd name="connsiteX56" fmla="*/ 3345887 w 11413077"/>
              <a:gd name="connsiteY56" fmla="*/ 225387 h 801151"/>
              <a:gd name="connsiteX57" fmla="*/ 3892915 w 11413077"/>
              <a:gd name="connsiteY57" fmla="*/ 716729 h 801151"/>
              <a:gd name="connsiteX58" fmla="*/ 3735671 w 11413077"/>
              <a:gd name="connsiteY58" fmla="*/ 509823 h 801151"/>
              <a:gd name="connsiteX59" fmla="*/ 3892915 w 11413077"/>
              <a:gd name="connsiteY59" fmla="*/ 302918 h 801151"/>
              <a:gd name="connsiteX60" fmla="*/ 4050160 w 11413077"/>
              <a:gd name="connsiteY60" fmla="*/ 509823 h 801151"/>
              <a:gd name="connsiteX61" fmla="*/ 3892915 w 11413077"/>
              <a:gd name="connsiteY61" fmla="*/ 716729 h 801151"/>
              <a:gd name="connsiteX62" fmla="*/ 3897195 w 11413077"/>
              <a:gd name="connsiteY62" fmla="*/ 225387 h 801151"/>
              <a:gd name="connsiteX63" fmla="*/ 3639136 w 11413077"/>
              <a:gd name="connsiteY63" fmla="*/ 516558 h 801151"/>
              <a:gd name="connsiteX64" fmla="*/ 3888318 w 11413077"/>
              <a:gd name="connsiteY64" fmla="*/ 794573 h 801151"/>
              <a:gd name="connsiteX65" fmla="*/ 4146377 w 11413077"/>
              <a:gd name="connsiteY65" fmla="*/ 503402 h 801151"/>
              <a:gd name="connsiteX66" fmla="*/ 3897195 w 11413077"/>
              <a:gd name="connsiteY66" fmla="*/ 225387 h 801151"/>
              <a:gd name="connsiteX67" fmla="*/ 4953682 w 11413077"/>
              <a:gd name="connsiteY67" fmla="*/ 728789 h 801151"/>
              <a:gd name="connsiteX68" fmla="*/ 4847321 w 11413077"/>
              <a:gd name="connsiteY68" fmla="*/ 632463 h 801151"/>
              <a:gd name="connsiteX69" fmla="*/ 4940367 w 11413077"/>
              <a:gd name="connsiteY69" fmla="*/ 540522 h 801151"/>
              <a:gd name="connsiteX70" fmla="*/ 5007894 w 11413077"/>
              <a:gd name="connsiteY70" fmla="*/ 524077 h 801151"/>
              <a:gd name="connsiteX71" fmla="*/ 5082078 w 11413077"/>
              <a:gd name="connsiteY71" fmla="*/ 499956 h 801151"/>
              <a:gd name="connsiteX72" fmla="*/ 5082078 w 11413077"/>
              <a:gd name="connsiteY72" fmla="*/ 606150 h 801151"/>
              <a:gd name="connsiteX73" fmla="*/ 4953682 w 11413077"/>
              <a:gd name="connsiteY73" fmla="*/ 728789 h 801151"/>
              <a:gd name="connsiteX74" fmla="*/ 4982532 w 11413077"/>
              <a:gd name="connsiteY74" fmla="*/ 225387 h 801151"/>
              <a:gd name="connsiteX75" fmla="*/ 4758871 w 11413077"/>
              <a:gd name="connsiteY75" fmla="*/ 400497 h 801151"/>
              <a:gd name="connsiteX76" fmla="*/ 4844151 w 11413077"/>
              <a:gd name="connsiteY76" fmla="*/ 418040 h 801151"/>
              <a:gd name="connsiteX77" fmla="*/ 4975875 w 11413077"/>
              <a:gd name="connsiteY77" fmla="*/ 295400 h 801151"/>
              <a:gd name="connsiteX78" fmla="*/ 5082237 w 11413077"/>
              <a:gd name="connsiteY78" fmla="*/ 397208 h 801151"/>
              <a:gd name="connsiteX79" fmla="*/ 5082237 w 11413077"/>
              <a:gd name="connsiteY79" fmla="*/ 400497 h 801151"/>
              <a:gd name="connsiteX80" fmla="*/ 5050058 w 11413077"/>
              <a:gd name="connsiteY80" fmla="*/ 444196 h 801151"/>
              <a:gd name="connsiteX81" fmla="*/ 4890595 w 11413077"/>
              <a:gd name="connsiteY81" fmla="*/ 483667 h 801151"/>
              <a:gd name="connsiteX82" fmla="*/ 4755541 w 11413077"/>
              <a:gd name="connsiteY82" fmla="*/ 639041 h 801151"/>
              <a:gd name="connsiteX83" fmla="*/ 4928321 w 11413077"/>
              <a:gd name="connsiteY83" fmla="*/ 794416 h 801151"/>
              <a:gd name="connsiteX84" fmla="*/ 5082237 w 11413077"/>
              <a:gd name="connsiteY84" fmla="*/ 700283 h 801151"/>
              <a:gd name="connsiteX85" fmla="*/ 5093333 w 11413077"/>
              <a:gd name="connsiteY85" fmla="*/ 783452 h 801151"/>
              <a:gd name="connsiteX86" fmla="*/ 5187489 w 11413077"/>
              <a:gd name="connsiteY86" fmla="*/ 783452 h 801151"/>
              <a:gd name="connsiteX87" fmla="*/ 5173065 w 11413077"/>
              <a:gd name="connsiteY87" fmla="*/ 669584 h 801151"/>
              <a:gd name="connsiteX88" fmla="*/ 5173065 w 11413077"/>
              <a:gd name="connsiteY88" fmla="*/ 391726 h 801151"/>
              <a:gd name="connsiteX89" fmla="*/ 4982532 w 11413077"/>
              <a:gd name="connsiteY89" fmla="*/ 225387 h 801151"/>
              <a:gd name="connsiteX90" fmla="*/ 6542773 w 11413077"/>
              <a:gd name="connsiteY90" fmla="*/ 450775 h 801151"/>
              <a:gd name="connsiteX91" fmla="*/ 6692251 w 11413077"/>
              <a:gd name="connsiteY91" fmla="*/ 299786 h 801151"/>
              <a:gd name="connsiteX92" fmla="*/ 6826194 w 11413077"/>
              <a:gd name="connsiteY92" fmla="*/ 450775 h 801151"/>
              <a:gd name="connsiteX93" fmla="*/ 6542773 w 11413077"/>
              <a:gd name="connsiteY93" fmla="*/ 450775 h 801151"/>
              <a:gd name="connsiteX94" fmla="*/ 6692251 w 11413077"/>
              <a:gd name="connsiteY94" fmla="*/ 225387 h 801151"/>
              <a:gd name="connsiteX95" fmla="*/ 6444178 w 11413077"/>
              <a:gd name="connsiteY95" fmla="*/ 514366 h 801151"/>
              <a:gd name="connsiteX96" fmla="*/ 6692251 w 11413077"/>
              <a:gd name="connsiteY96" fmla="*/ 794573 h 801151"/>
              <a:gd name="connsiteX97" fmla="*/ 6918131 w 11413077"/>
              <a:gd name="connsiteY97" fmla="*/ 616174 h 801151"/>
              <a:gd name="connsiteX98" fmla="*/ 6833961 w 11413077"/>
              <a:gd name="connsiteY98" fmla="*/ 594246 h 801151"/>
              <a:gd name="connsiteX99" fmla="*/ 6701127 w 11413077"/>
              <a:gd name="connsiteY99" fmla="*/ 717825 h 801151"/>
              <a:gd name="connsiteX100" fmla="*/ 6539444 w 11413077"/>
              <a:gd name="connsiteY100" fmla="*/ 515305 h 801151"/>
              <a:gd name="connsiteX101" fmla="*/ 6919399 w 11413077"/>
              <a:gd name="connsiteY101" fmla="*/ 515305 h 801151"/>
              <a:gd name="connsiteX102" fmla="*/ 6919399 w 11413077"/>
              <a:gd name="connsiteY102" fmla="*/ 484606 h 801151"/>
              <a:gd name="connsiteX103" fmla="*/ 6692251 w 11413077"/>
              <a:gd name="connsiteY103" fmla="*/ 225387 h 801151"/>
              <a:gd name="connsiteX104" fmla="*/ 8290217 w 11413077"/>
              <a:gd name="connsiteY104" fmla="*/ 450775 h 801151"/>
              <a:gd name="connsiteX105" fmla="*/ 8439696 w 11413077"/>
              <a:gd name="connsiteY105" fmla="*/ 299786 h 801151"/>
              <a:gd name="connsiteX106" fmla="*/ 8573638 w 11413077"/>
              <a:gd name="connsiteY106" fmla="*/ 450775 h 801151"/>
              <a:gd name="connsiteX107" fmla="*/ 8290217 w 11413077"/>
              <a:gd name="connsiteY107" fmla="*/ 450775 h 801151"/>
              <a:gd name="connsiteX108" fmla="*/ 8439696 w 11413077"/>
              <a:gd name="connsiteY108" fmla="*/ 225387 h 801151"/>
              <a:gd name="connsiteX109" fmla="*/ 8191623 w 11413077"/>
              <a:gd name="connsiteY109" fmla="*/ 514366 h 801151"/>
              <a:gd name="connsiteX110" fmla="*/ 8439696 w 11413077"/>
              <a:gd name="connsiteY110" fmla="*/ 794573 h 801151"/>
              <a:gd name="connsiteX111" fmla="*/ 8665576 w 11413077"/>
              <a:gd name="connsiteY111" fmla="*/ 616174 h 801151"/>
              <a:gd name="connsiteX112" fmla="*/ 8581405 w 11413077"/>
              <a:gd name="connsiteY112" fmla="*/ 594246 h 801151"/>
              <a:gd name="connsiteX113" fmla="*/ 8448572 w 11413077"/>
              <a:gd name="connsiteY113" fmla="*/ 717825 h 801151"/>
              <a:gd name="connsiteX114" fmla="*/ 8286889 w 11413077"/>
              <a:gd name="connsiteY114" fmla="*/ 515305 h 801151"/>
              <a:gd name="connsiteX115" fmla="*/ 8666844 w 11413077"/>
              <a:gd name="connsiteY115" fmla="*/ 515305 h 801151"/>
              <a:gd name="connsiteX116" fmla="*/ 8666844 w 11413077"/>
              <a:gd name="connsiteY116" fmla="*/ 484606 h 801151"/>
              <a:gd name="connsiteX117" fmla="*/ 8439696 w 11413077"/>
              <a:gd name="connsiteY117" fmla="*/ 225387 h 801151"/>
              <a:gd name="connsiteX118" fmla="*/ 9844911 w 11413077"/>
              <a:gd name="connsiteY118" fmla="*/ 225387 h 801151"/>
              <a:gd name="connsiteX119" fmla="*/ 9590181 w 11413077"/>
              <a:gd name="connsiteY119" fmla="*/ 515462 h 801151"/>
              <a:gd name="connsiteX120" fmla="*/ 9840473 w 11413077"/>
              <a:gd name="connsiteY120" fmla="*/ 794573 h 801151"/>
              <a:gd name="connsiteX121" fmla="*/ 10067462 w 11413077"/>
              <a:gd name="connsiteY121" fmla="*/ 599728 h 801151"/>
              <a:gd name="connsiteX122" fmla="*/ 9979964 w 11413077"/>
              <a:gd name="connsiteY122" fmla="*/ 578896 h 801151"/>
              <a:gd name="connsiteX123" fmla="*/ 9847130 w 11413077"/>
              <a:gd name="connsiteY123" fmla="*/ 716729 h 801151"/>
              <a:gd name="connsiteX124" fmla="*/ 9686557 w 11413077"/>
              <a:gd name="connsiteY124" fmla="*/ 508727 h 801151"/>
              <a:gd name="connsiteX125" fmla="*/ 9842691 w 11413077"/>
              <a:gd name="connsiteY125" fmla="*/ 302918 h 801151"/>
              <a:gd name="connsiteX126" fmla="*/ 9979964 w 11413077"/>
              <a:gd name="connsiteY126" fmla="*/ 434172 h 801151"/>
              <a:gd name="connsiteX127" fmla="*/ 10067462 w 11413077"/>
              <a:gd name="connsiteY127" fmla="*/ 413341 h 801151"/>
              <a:gd name="connsiteX128" fmla="*/ 9844911 w 11413077"/>
              <a:gd name="connsiteY128" fmla="*/ 225387 h 801151"/>
              <a:gd name="connsiteX129" fmla="*/ 10644449 w 11413077"/>
              <a:gd name="connsiteY129" fmla="*/ 225387 h 801151"/>
              <a:gd name="connsiteX130" fmla="*/ 10489424 w 11413077"/>
              <a:gd name="connsiteY130" fmla="*/ 320617 h 801151"/>
              <a:gd name="connsiteX131" fmla="*/ 10489424 w 11413077"/>
              <a:gd name="connsiteY131" fmla="*/ 236351 h 801151"/>
              <a:gd name="connsiteX132" fmla="*/ 10397486 w 11413077"/>
              <a:gd name="connsiteY132" fmla="*/ 236351 h 801151"/>
              <a:gd name="connsiteX133" fmla="*/ 10397486 w 11413077"/>
              <a:gd name="connsiteY133" fmla="*/ 783609 h 801151"/>
              <a:gd name="connsiteX134" fmla="*/ 10489424 w 11413077"/>
              <a:gd name="connsiteY134" fmla="*/ 783609 h 801151"/>
              <a:gd name="connsiteX135" fmla="*/ 10489424 w 11413077"/>
              <a:gd name="connsiteY135" fmla="*/ 423522 h 801151"/>
              <a:gd name="connsiteX136" fmla="*/ 10610211 w 11413077"/>
              <a:gd name="connsiteY136" fmla="*/ 295557 h 801151"/>
              <a:gd name="connsiteX137" fmla="*/ 10729888 w 11413077"/>
              <a:gd name="connsiteY137" fmla="*/ 423522 h 801151"/>
              <a:gd name="connsiteX138" fmla="*/ 10729888 w 11413077"/>
              <a:gd name="connsiteY138" fmla="*/ 783609 h 801151"/>
              <a:gd name="connsiteX139" fmla="*/ 10821825 w 11413077"/>
              <a:gd name="connsiteY139" fmla="*/ 783609 h 801151"/>
              <a:gd name="connsiteX140" fmla="*/ 10821825 w 11413077"/>
              <a:gd name="connsiteY140" fmla="*/ 404883 h 801151"/>
              <a:gd name="connsiteX141" fmla="*/ 10644449 w 11413077"/>
              <a:gd name="connsiteY141" fmla="*/ 225387 h 801151"/>
              <a:gd name="connsiteX142" fmla="*/ 11036293 w 11413077"/>
              <a:gd name="connsiteY142" fmla="*/ 450775 h 801151"/>
              <a:gd name="connsiteX143" fmla="*/ 11185771 w 11413077"/>
              <a:gd name="connsiteY143" fmla="*/ 299786 h 801151"/>
              <a:gd name="connsiteX144" fmla="*/ 11319713 w 11413077"/>
              <a:gd name="connsiteY144" fmla="*/ 450775 h 801151"/>
              <a:gd name="connsiteX145" fmla="*/ 11036293 w 11413077"/>
              <a:gd name="connsiteY145" fmla="*/ 450775 h 801151"/>
              <a:gd name="connsiteX146" fmla="*/ 11185929 w 11413077"/>
              <a:gd name="connsiteY146" fmla="*/ 225387 h 801151"/>
              <a:gd name="connsiteX147" fmla="*/ 10937856 w 11413077"/>
              <a:gd name="connsiteY147" fmla="*/ 514366 h 801151"/>
              <a:gd name="connsiteX148" fmla="*/ 11185929 w 11413077"/>
              <a:gd name="connsiteY148" fmla="*/ 794573 h 801151"/>
              <a:gd name="connsiteX149" fmla="*/ 11411810 w 11413077"/>
              <a:gd name="connsiteY149" fmla="*/ 616174 h 801151"/>
              <a:gd name="connsiteX150" fmla="*/ 11327639 w 11413077"/>
              <a:gd name="connsiteY150" fmla="*/ 594246 h 801151"/>
              <a:gd name="connsiteX151" fmla="*/ 11194806 w 11413077"/>
              <a:gd name="connsiteY151" fmla="*/ 717825 h 801151"/>
              <a:gd name="connsiteX152" fmla="*/ 11033123 w 11413077"/>
              <a:gd name="connsiteY152" fmla="*/ 515305 h 801151"/>
              <a:gd name="connsiteX153" fmla="*/ 11413077 w 11413077"/>
              <a:gd name="connsiteY153" fmla="*/ 515305 h 801151"/>
              <a:gd name="connsiteX154" fmla="*/ 11413077 w 11413077"/>
              <a:gd name="connsiteY154" fmla="*/ 484606 h 801151"/>
              <a:gd name="connsiteX155" fmla="*/ 11185929 w 11413077"/>
              <a:gd name="connsiteY155" fmla="*/ 225387 h 801151"/>
              <a:gd name="connsiteX156" fmla="*/ 5470751 w 11413077"/>
              <a:gd name="connsiteY156" fmla="*/ 83169 h 801151"/>
              <a:gd name="connsiteX157" fmla="*/ 5378814 w 11413077"/>
              <a:gd name="connsiteY157" fmla="*/ 105097 h 801151"/>
              <a:gd name="connsiteX158" fmla="*/ 5378814 w 11413077"/>
              <a:gd name="connsiteY158" fmla="*/ 236351 h 801151"/>
              <a:gd name="connsiteX159" fmla="*/ 5272452 w 11413077"/>
              <a:gd name="connsiteY159" fmla="*/ 236351 h 801151"/>
              <a:gd name="connsiteX160" fmla="*/ 5272452 w 11413077"/>
              <a:gd name="connsiteY160" fmla="*/ 306364 h 801151"/>
              <a:gd name="connsiteX161" fmla="*/ 5378814 w 11413077"/>
              <a:gd name="connsiteY161" fmla="*/ 306364 h 801151"/>
              <a:gd name="connsiteX162" fmla="*/ 5378814 w 11413077"/>
              <a:gd name="connsiteY162" fmla="*/ 641234 h 801151"/>
              <a:gd name="connsiteX163" fmla="*/ 5530511 w 11413077"/>
              <a:gd name="connsiteY163" fmla="*/ 794416 h 801151"/>
              <a:gd name="connsiteX164" fmla="*/ 5649078 w 11413077"/>
              <a:gd name="connsiteY164" fmla="*/ 760428 h 801151"/>
              <a:gd name="connsiteX165" fmla="*/ 5623558 w 11413077"/>
              <a:gd name="connsiteY165" fmla="*/ 694801 h 801151"/>
              <a:gd name="connsiteX166" fmla="*/ 5542716 w 11413077"/>
              <a:gd name="connsiteY166" fmla="*/ 717825 h 801151"/>
              <a:gd name="connsiteX167" fmla="*/ 5470751 w 11413077"/>
              <a:gd name="connsiteY167" fmla="*/ 626981 h 801151"/>
              <a:gd name="connsiteX168" fmla="*/ 5470751 w 11413077"/>
              <a:gd name="connsiteY168" fmla="*/ 306364 h 801151"/>
              <a:gd name="connsiteX169" fmla="*/ 5634654 w 11413077"/>
              <a:gd name="connsiteY169" fmla="*/ 306364 h 801151"/>
              <a:gd name="connsiteX170" fmla="*/ 5634654 w 11413077"/>
              <a:gd name="connsiteY170" fmla="*/ 236351 h 801151"/>
              <a:gd name="connsiteX171" fmla="*/ 5470751 w 11413077"/>
              <a:gd name="connsiteY171" fmla="*/ 236351 h 801151"/>
              <a:gd name="connsiteX172" fmla="*/ 5470751 w 11413077"/>
              <a:gd name="connsiteY172" fmla="*/ 83169 h 801151"/>
              <a:gd name="connsiteX173" fmla="*/ 2397823 w 11413077"/>
              <a:gd name="connsiteY173" fmla="*/ 17386 h 801151"/>
              <a:gd name="connsiteX174" fmla="*/ 2301447 w 11413077"/>
              <a:gd name="connsiteY174" fmla="*/ 17386 h 801151"/>
              <a:gd name="connsiteX175" fmla="*/ 2301447 w 11413077"/>
              <a:gd name="connsiteY175" fmla="*/ 783452 h 801151"/>
              <a:gd name="connsiteX176" fmla="*/ 2397823 w 11413077"/>
              <a:gd name="connsiteY176" fmla="*/ 783452 h 801151"/>
              <a:gd name="connsiteX177" fmla="*/ 2397823 w 11413077"/>
              <a:gd name="connsiteY177" fmla="*/ 17386 h 801151"/>
              <a:gd name="connsiteX178" fmla="*/ 8064337 w 11413077"/>
              <a:gd name="connsiteY178" fmla="*/ 17386 h 801151"/>
              <a:gd name="connsiteX179" fmla="*/ 7918188 w 11413077"/>
              <a:gd name="connsiteY179" fmla="*/ 17386 h 801151"/>
              <a:gd name="connsiteX180" fmla="*/ 7688979 w 11413077"/>
              <a:gd name="connsiteY180" fmla="*/ 634656 h 801151"/>
              <a:gd name="connsiteX181" fmla="*/ 7458501 w 11413077"/>
              <a:gd name="connsiteY181" fmla="*/ 17386 h 801151"/>
              <a:gd name="connsiteX182" fmla="*/ 7305695 w 11413077"/>
              <a:gd name="connsiteY182" fmla="*/ 17386 h 801151"/>
              <a:gd name="connsiteX183" fmla="*/ 7305695 w 11413077"/>
              <a:gd name="connsiteY183" fmla="*/ 783452 h 801151"/>
              <a:gd name="connsiteX184" fmla="*/ 7402071 w 11413077"/>
              <a:gd name="connsiteY184" fmla="*/ 783452 h 801151"/>
              <a:gd name="connsiteX185" fmla="*/ 7402071 w 11413077"/>
              <a:gd name="connsiteY185" fmla="*/ 123579 h 801151"/>
              <a:gd name="connsiteX186" fmla="*/ 7649034 w 11413077"/>
              <a:gd name="connsiteY186" fmla="*/ 783452 h 801151"/>
              <a:gd name="connsiteX187" fmla="*/ 7723217 w 11413077"/>
              <a:gd name="connsiteY187" fmla="*/ 783452 h 801151"/>
              <a:gd name="connsiteX188" fmla="*/ 7967961 w 11413077"/>
              <a:gd name="connsiteY188" fmla="*/ 122483 h 801151"/>
              <a:gd name="connsiteX189" fmla="*/ 7967961 w 11413077"/>
              <a:gd name="connsiteY189" fmla="*/ 783452 h 801151"/>
              <a:gd name="connsiteX190" fmla="*/ 8064337 w 11413077"/>
              <a:gd name="connsiteY190" fmla="*/ 783452 h 801151"/>
              <a:gd name="connsiteX191" fmla="*/ 8064337 w 11413077"/>
              <a:gd name="connsiteY191" fmla="*/ 17386 h 801151"/>
              <a:gd name="connsiteX192" fmla="*/ 9007646 w 11413077"/>
              <a:gd name="connsiteY192" fmla="*/ 716729 h 801151"/>
              <a:gd name="connsiteX193" fmla="*/ 8855949 w 11413077"/>
              <a:gd name="connsiteY193" fmla="*/ 509823 h 801151"/>
              <a:gd name="connsiteX194" fmla="*/ 9007646 w 11413077"/>
              <a:gd name="connsiteY194" fmla="*/ 302918 h 801151"/>
              <a:gd name="connsiteX195" fmla="*/ 9159343 w 11413077"/>
              <a:gd name="connsiteY195" fmla="*/ 509823 h 801151"/>
              <a:gd name="connsiteX196" fmla="*/ 9007646 w 11413077"/>
              <a:gd name="connsiteY196" fmla="*/ 716729 h 801151"/>
              <a:gd name="connsiteX197" fmla="*/ 9249219 w 11413077"/>
              <a:gd name="connsiteY197" fmla="*/ 17386 h 801151"/>
              <a:gd name="connsiteX198" fmla="*/ 9157282 w 11413077"/>
              <a:gd name="connsiteY198" fmla="*/ 17386 h 801151"/>
              <a:gd name="connsiteX199" fmla="*/ 9157282 w 11413077"/>
              <a:gd name="connsiteY199" fmla="*/ 341292 h 801151"/>
              <a:gd name="connsiteX200" fmla="*/ 8992271 w 11413077"/>
              <a:gd name="connsiteY200" fmla="*/ 225231 h 801151"/>
              <a:gd name="connsiteX201" fmla="*/ 8759732 w 11413077"/>
              <a:gd name="connsiteY201" fmla="*/ 513113 h 801151"/>
              <a:gd name="connsiteX202" fmla="*/ 8984504 w 11413077"/>
              <a:gd name="connsiteY202" fmla="*/ 794416 h 801151"/>
              <a:gd name="connsiteX203" fmla="*/ 9157282 w 11413077"/>
              <a:gd name="connsiteY203" fmla="*/ 672873 h 801151"/>
              <a:gd name="connsiteX204" fmla="*/ 9157282 w 11413077"/>
              <a:gd name="connsiteY204" fmla="*/ 714536 h 801151"/>
              <a:gd name="connsiteX205" fmla="*/ 9162831 w 11413077"/>
              <a:gd name="connsiteY205" fmla="*/ 783452 h 801151"/>
              <a:gd name="connsiteX206" fmla="*/ 9255878 w 11413077"/>
              <a:gd name="connsiteY206" fmla="*/ 783452 h 801151"/>
              <a:gd name="connsiteX207" fmla="*/ 9249219 w 11413077"/>
              <a:gd name="connsiteY207" fmla="*/ 669584 h 801151"/>
              <a:gd name="connsiteX208" fmla="*/ 9249219 w 11413077"/>
              <a:gd name="connsiteY208" fmla="*/ 17386 h 801151"/>
              <a:gd name="connsiteX209" fmla="*/ 5784131 w 11413077"/>
              <a:gd name="connsiteY209" fmla="*/ 1096 h 801151"/>
              <a:gd name="connsiteX210" fmla="*/ 5718824 w 11413077"/>
              <a:gd name="connsiteY210" fmla="*/ 65627 h 801151"/>
              <a:gd name="connsiteX211" fmla="*/ 5784131 w 11413077"/>
              <a:gd name="connsiteY211" fmla="*/ 129061 h 801151"/>
              <a:gd name="connsiteX212" fmla="*/ 5848329 w 11413077"/>
              <a:gd name="connsiteY212" fmla="*/ 65627 h 801151"/>
              <a:gd name="connsiteX213" fmla="*/ 5784131 w 11413077"/>
              <a:gd name="connsiteY213" fmla="*/ 1096 h 801151"/>
              <a:gd name="connsiteX214" fmla="*/ 9428497 w 11413077"/>
              <a:gd name="connsiteY214" fmla="*/ 1096 h 801151"/>
              <a:gd name="connsiteX215" fmla="*/ 9363190 w 11413077"/>
              <a:gd name="connsiteY215" fmla="*/ 65627 h 801151"/>
              <a:gd name="connsiteX216" fmla="*/ 9428497 w 11413077"/>
              <a:gd name="connsiteY216" fmla="*/ 129061 h 801151"/>
              <a:gd name="connsiteX217" fmla="*/ 9492696 w 11413077"/>
              <a:gd name="connsiteY217" fmla="*/ 65627 h 801151"/>
              <a:gd name="connsiteX218" fmla="*/ 9428497 w 11413077"/>
              <a:gd name="connsiteY218" fmla="*/ 1096 h 801151"/>
              <a:gd name="connsiteX219" fmla="*/ 10219159 w 11413077"/>
              <a:gd name="connsiteY219" fmla="*/ 1096 h 801151"/>
              <a:gd name="connsiteX220" fmla="*/ 10153852 w 11413077"/>
              <a:gd name="connsiteY220" fmla="*/ 65627 h 801151"/>
              <a:gd name="connsiteX221" fmla="*/ 10219159 w 11413077"/>
              <a:gd name="connsiteY221" fmla="*/ 129061 h 801151"/>
              <a:gd name="connsiteX222" fmla="*/ 10283358 w 11413077"/>
              <a:gd name="connsiteY222" fmla="*/ 65627 h 801151"/>
              <a:gd name="connsiteX223" fmla="*/ 10219159 w 11413077"/>
              <a:gd name="connsiteY223" fmla="*/ 1096 h 801151"/>
              <a:gd name="connsiteX224" fmla="*/ 1651545 w 11413077"/>
              <a:gd name="connsiteY224" fmla="*/ 800994 h 801151"/>
              <a:gd name="connsiteX225" fmla="*/ 1908494 w 11413077"/>
              <a:gd name="connsiteY225" fmla="*/ 548197 h 801151"/>
              <a:gd name="connsiteX226" fmla="*/ 1908494 w 11413077"/>
              <a:gd name="connsiteY226" fmla="*/ 17542 h 801151"/>
              <a:gd name="connsiteX227" fmla="*/ 1771222 w 11413077"/>
              <a:gd name="connsiteY227" fmla="*/ 17542 h 801151"/>
              <a:gd name="connsiteX228" fmla="*/ 1771222 w 11413077"/>
              <a:gd name="connsiteY228" fmla="*/ 583282 h 801151"/>
              <a:gd name="connsiteX229" fmla="*/ 1651545 w 11413077"/>
              <a:gd name="connsiteY229" fmla="*/ 729885 h 801151"/>
              <a:gd name="connsiteX230" fmla="*/ 1531867 w 11413077"/>
              <a:gd name="connsiteY230" fmla="*/ 572318 h 801151"/>
              <a:gd name="connsiteX231" fmla="*/ 1531867 w 11413077"/>
              <a:gd name="connsiteY231" fmla="*/ 467221 h 801151"/>
              <a:gd name="connsiteX232" fmla="*/ 1394595 w 11413077"/>
              <a:gd name="connsiteY232" fmla="*/ 501209 h 801151"/>
              <a:gd name="connsiteX233" fmla="*/ 1394595 w 11413077"/>
              <a:gd name="connsiteY233" fmla="*/ 548197 h 801151"/>
              <a:gd name="connsiteX234" fmla="*/ 1651545 w 11413077"/>
              <a:gd name="connsiteY234" fmla="*/ 800994 h 801151"/>
              <a:gd name="connsiteX235" fmla="*/ 920642 w 11413077"/>
              <a:gd name="connsiteY235" fmla="*/ 721114 h 801151"/>
              <a:gd name="connsiteX236" fmla="*/ 748973 w 11413077"/>
              <a:gd name="connsiteY236" fmla="*/ 544908 h 801151"/>
              <a:gd name="connsiteX237" fmla="*/ 816499 w 11413077"/>
              <a:gd name="connsiteY237" fmla="*/ 405979 h 801151"/>
              <a:gd name="connsiteX238" fmla="*/ 1066791 w 11413077"/>
              <a:gd name="connsiteY238" fmla="*/ 676319 h 801151"/>
              <a:gd name="connsiteX239" fmla="*/ 920642 w 11413077"/>
              <a:gd name="connsiteY239" fmla="*/ 721114 h 801151"/>
              <a:gd name="connsiteX240" fmla="*/ 1054585 w 11413077"/>
              <a:gd name="connsiteY240" fmla="*/ 329388 h 801151"/>
              <a:gd name="connsiteX241" fmla="*/ 1199625 w 11413077"/>
              <a:gd name="connsiteY241" fmla="*/ 469413 h 801151"/>
              <a:gd name="connsiteX242" fmla="*/ 1164118 w 11413077"/>
              <a:gd name="connsiteY242" fmla="*/ 586571 h 801151"/>
              <a:gd name="connsiteX243" fmla="*/ 947114 w 11413077"/>
              <a:gd name="connsiteY243" fmla="*/ 350220 h 801151"/>
              <a:gd name="connsiteX244" fmla="*/ 1054585 w 11413077"/>
              <a:gd name="connsiteY244" fmla="*/ 329388 h 801151"/>
              <a:gd name="connsiteX245" fmla="*/ 920642 w 11413077"/>
              <a:gd name="connsiteY245" fmla="*/ 57952 h 801151"/>
              <a:gd name="connsiteX246" fmla="*/ 1024785 w 11413077"/>
              <a:gd name="connsiteY246" fmla="*/ 163050 h 801151"/>
              <a:gd name="connsiteX247" fmla="*/ 917313 w 11413077"/>
              <a:gd name="connsiteY247" fmla="*/ 318424 h 801151"/>
              <a:gd name="connsiteX248" fmla="*/ 869760 w 11413077"/>
              <a:gd name="connsiteY248" fmla="*/ 265954 h 801151"/>
              <a:gd name="connsiteX249" fmla="*/ 815548 w 11413077"/>
              <a:gd name="connsiteY249" fmla="*/ 157568 h 801151"/>
              <a:gd name="connsiteX250" fmla="*/ 920642 w 11413077"/>
              <a:gd name="connsiteY250" fmla="*/ 57952 h 801151"/>
              <a:gd name="connsiteX251" fmla="*/ 1198515 w 11413077"/>
              <a:gd name="connsiteY251" fmla="*/ 623692 h 801151"/>
              <a:gd name="connsiteX252" fmla="*/ 1292672 w 11413077"/>
              <a:gd name="connsiteY252" fmla="*/ 410208 h 801151"/>
              <a:gd name="connsiteX253" fmla="*/ 1147632 w 11413077"/>
              <a:gd name="connsiteY253" fmla="*/ 271279 h 801151"/>
              <a:gd name="connsiteX254" fmla="*/ 1014799 w 11413077"/>
              <a:gd name="connsiteY254" fmla="*/ 297593 h 801151"/>
              <a:gd name="connsiteX255" fmla="*/ 1012580 w 11413077"/>
              <a:gd name="connsiteY255" fmla="*/ 293207 h 801151"/>
              <a:gd name="connsiteX256" fmla="*/ 1132257 w 11413077"/>
              <a:gd name="connsiteY256" fmla="*/ 148796 h 801151"/>
              <a:gd name="connsiteX257" fmla="*/ 923971 w 11413077"/>
              <a:gd name="connsiteY257" fmla="*/ 0 h 801151"/>
              <a:gd name="connsiteX258" fmla="*/ 695871 w 11413077"/>
              <a:gd name="connsiteY258" fmla="*/ 189363 h 801151"/>
              <a:gd name="connsiteX259" fmla="*/ 784480 w 11413077"/>
              <a:gd name="connsiteY259" fmla="*/ 372148 h 801151"/>
              <a:gd name="connsiteX260" fmla="*/ 785589 w 11413077"/>
              <a:gd name="connsiteY260" fmla="*/ 374340 h 801151"/>
              <a:gd name="connsiteX261" fmla="*/ 627235 w 11413077"/>
              <a:gd name="connsiteY261" fmla="*/ 594246 h 801151"/>
              <a:gd name="connsiteX262" fmla="*/ 849787 w 11413077"/>
              <a:gd name="connsiteY262" fmla="*/ 801151 h 801151"/>
              <a:gd name="connsiteX263" fmla="*/ 1100079 w 11413077"/>
              <a:gd name="connsiteY263" fmla="*/ 712500 h 801151"/>
              <a:gd name="connsiteX264" fmla="*/ 1166496 w 11413077"/>
              <a:gd name="connsiteY264" fmla="*/ 783609 h 801151"/>
              <a:gd name="connsiteX265" fmla="*/ 1340384 w 11413077"/>
              <a:gd name="connsiteY265" fmla="*/ 783609 h 801151"/>
              <a:gd name="connsiteX266" fmla="*/ 1340384 w 11413077"/>
              <a:gd name="connsiteY266" fmla="*/ 778127 h 801151"/>
              <a:gd name="connsiteX267" fmla="*/ 1198515 w 11413077"/>
              <a:gd name="connsiteY267" fmla="*/ 623692 h 801151"/>
              <a:gd name="connsiteX268" fmla="*/ 256949 w 11413077"/>
              <a:gd name="connsiteY268" fmla="*/ 800994 h 801151"/>
              <a:gd name="connsiteX269" fmla="*/ 513898 w 11413077"/>
              <a:gd name="connsiteY269" fmla="*/ 548197 h 801151"/>
              <a:gd name="connsiteX270" fmla="*/ 513898 w 11413077"/>
              <a:gd name="connsiteY270" fmla="*/ 17542 h 801151"/>
              <a:gd name="connsiteX271" fmla="*/ 376626 w 11413077"/>
              <a:gd name="connsiteY271" fmla="*/ 17542 h 801151"/>
              <a:gd name="connsiteX272" fmla="*/ 376626 w 11413077"/>
              <a:gd name="connsiteY272" fmla="*/ 583282 h 801151"/>
              <a:gd name="connsiteX273" fmla="*/ 256949 w 11413077"/>
              <a:gd name="connsiteY273" fmla="*/ 729885 h 801151"/>
              <a:gd name="connsiteX274" fmla="*/ 137272 w 11413077"/>
              <a:gd name="connsiteY274" fmla="*/ 572318 h 801151"/>
              <a:gd name="connsiteX275" fmla="*/ 137272 w 11413077"/>
              <a:gd name="connsiteY275" fmla="*/ 467221 h 801151"/>
              <a:gd name="connsiteX276" fmla="*/ 0 w 11413077"/>
              <a:gd name="connsiteY276" fmla="*/ 501209 h 801151"/>
              <a:gd name="connsiteX277" fmla="*/ 0 w 11413077"/>
              <a:gd name="connsiteY277" fmla="*/ 548197 h 801151"/>
              <a:gd name="connsiteX278" fmla="*/ 256949 w 11413077"/>
              <a:gd name="connsiteY278" fmla="*/ 800994 h 801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</a:cxnLst>
            <a:rect l="l" t="t" r="r" b="b"/>
            <a:pathLst>
              <a:path w="11413077" h="801151">
                <a:moveTo>
                  <a:pt x="4672481" y="236351"/>
                </a:moveTo>
                <a:lnTo>
                  <a:pt x="4578324" y="236351"/>
                </a:lnTo>
                <a:lnTo>
                  <a:pt x="4436614" y="678512"/>
                </a:lnTo>
                <a:lnTo>
                  <a:pt x="4293794" y="236351"/>
                </a:lnTo>
                <a:lnTo>
                  <a:pt x="4196308" y="236351"/>
                </a:lnTo>
                <a:lnTo>
                  <a:pt x="4376855" y="783609"/>
                </a:lnTo>
                <a:lnTo>
                  <a:pt x="4492093" y="783609"/>
                </a:lnTo>
                <a:lnTo>
                  <a:pt x="4672481" y="236351"/>
                </a:lnTo>
                <a:moveTo>
                  <a:pt x="5829624" y="236351"/>
                </a:moveTo>
                <a:lnTo>
                  <a:pt x="5737687" y="236351"/>
                </a:lnTo>
                <a:lnTo>
                  <a:pt x="5737687" y="783609"/>
                </a:lnTo>
                <a:lnTo>
                  <a:pt x="5829624" y="783609"/>
                </a:lnTo>
                <a:lnTo>
                  <a:pt x="5829624" y="236351"/>
                </a:lnTo>
                <a:close/>
                <a:moveTo>
                  <a:pt x="6394405" y="236351"/>
                </a:moveTo>
                <a:lnTo>
                  <a:pt x="6300249" y="236351"/>
                </a:lnTo>
                <a:lnTo>
                  <a:pt x="6158538" y="678512"/>
                </a:lnTo>
                <a:lnTo>
                  <a:pt x="6015718" y="236351"/>
                </a:lnTo>
                <a:lnTo>
                  <a:pt x="5918233" y="236351"/>
                </a:lnTo>
                <a:lnTo>
                  <a:pt x="6098779" y="783609"/>
                </a:lnTo>
                <a:lnTo>
                  <a:pt x="6214018" y="783609"/>
                </a:lnTo>
                <a:lnTo>
                  <a:pt x="6394405" y="236351"/>
                </a:lnTo>
                <a:moveTo>
                  <a:pt x="9473991" y="236351"/>
                </a:moveTo>
                <a:lnTo>
                  <a:pt x="9382053" y="236351"/>
                </a:lnTo>
                <a:lnTo>
                  <a:pt x="9382053" y="783609"/>
                </a:lnTo>
                <a:lnTo>
                  <a:pt x="9473991" y="783609"/>
                </a:lnTo>
                <a:lnTo>
                  <a:pt x="9473991" y="236351"/>
                </a:lnTo>
                <a:close/>
                <a:moveTo>
                  <a:pt x="10264494" y="236351"/>
                </a:moveTo>
                <a:lnTo>
                  <a:pt x="10172556" y="236351"/>
                </a:lnTo>
                <a:lnTo>
                  <a:pt x="10172556" y="783609"/>
                </a:lnTo>
                <a:lnTo>
                  <a:pt x="10264494" y="783609"/>
                </a:lnTo>
                <a:lnTo>
                  <a:pt x="10264494" y="236351"/>
                </a:lnTo>
                <a:close/>
                <a:moveTo>
                  <a:pt x="2788874" y="225387"/>
                </a:moveTo>
                <a:cubicBezTo>
                  <a:pt x="2710251" y="225387"/>
                  <a:pt x="2656040" y="262665"/>
                  <a:pt x="2633848" y="320617"/>
                </a:cubicBezTo>
                <a:lnTo>
                  <a:pt x="2633848" y="236351"/>
                </a:lnTo>
                <a:lnTo>
                  <a:pt x="2541911" y="236351"/>
                </a:lnTo>
                <a:lnTo>
                  <a:pt x="2541911" y="783609"/>
                </a:lnTo>
                <a:lnTo>
                  <a:pt x="2633848" y="783609"/>
                </a:lnTo>
                <a:lnTo>
                  <a:pt x="2633848" y="423522"/>
                </a:lnTo>
                <a:cubicBezTo>
                  <a:pt x="2633848" y="346931"/>
                  <a:pt x="2672684" y="295557"/>
                  <a:pt x="2754635" y="295557"/>
                </a:cubicBezTo>
                <a:cubicBezTo>
                  <a:pt x="2835476" y="295557"/>
                  <a:pt x="2874312" y="346931"/>
                  <a:pt x="2874312" y="423522"/>
                </a:cubicBezTo>
                <a:lnTo>
                  <a:pt x="2874312" y="783609"/>
                </a:lnTo>
                <a:lnTo>
                  <a:pt x="2966249" y="783609"/>
                </a:lnTo>
                <a:lnTo>
                  <a:pt x="2966249" y="404883"/>
                </a:lnTo>
                <a:cubicBezTo>
                  <a:pt x="2966091" y="301978"/>
                  <a:pt x="2900625" y="225387"/>
                  <a:pt x="2788874" y="225387"/>
                </a:cubicBezTo>
                <a:moveTo>
                  <a:pt x="3345887" y="225387"/>
                </a:moveTo>
                <a:cubicBezTo>
                  <a:pt x="3267265" y="225387"/>
                  <a:pt x="3213054" y="262665"/>
                  <a:pt x="3190862" y="320617"/>
                </a:cubicBezTo>
                <a:lnTo>
                  <a:pt x="3190862" y="236351"/>
                </a:lnTo>
                <a:lnTo>
                  <a:pt x="3098925" y="236351"/>
                </a:lnTo>
                <a:lnTo>
                  <a:pt x="3098925" y="783609"/>
                </a:lnTo>
                <a:lnTo>
                  <a:pt x="3190862" y="783609"/>
                </a:lnTo>
                <a:lnTo>
                  <a:pt x="3190862" y="423522"/>
                </a:lnTo>
                <a:cubicBezTo>
                  <a:pt x="3190862" y="346931"/>
                  <a:pt x="3229698" y="295557"/>
                  <a:pt x="3311649" y="295557"/>
                </a:cubicBezTo>
                <a:cubicBezTo>
                  <a:pt x="3392490" y="295557"/>
                  <a:pt x="3431326" y="346931"/>
                  <a:pt x="3431326" y="423522"/>
                </a:cubicBezTo>
                <a:lnTo>
                  <a:pt x="3431326" y="783609"/>
                </a:lnTo>
                <a:lnTo>
                  <a:pt x="3523263" y="783609"/>
                </a:lnTo>
                <a:lnTo>
                  <a:pt x="3523263" y="404883"/>
                </a:lnTo>
                <a:cubicBezTo>
                  <a:pt x="3523105" y="301978"/>
                  <a:pt x="3457639" y="225387"/>
                  <a:pt x="3345887" y="225387"/>
                </a:cubicBezTo>
                <a:moveTo>
                  <a:pt x="3892915" y="716729"/>
                </a:moveTo>
                <a:cubicBezTo>
                  <a:pt x="3799868" y="716729"/>
                  <a:pt x="3735671" y="651102"/>
                  <a:pt x="3735671" y="509823"/>
                </a:cubicBezTo>
                <a:cubicBezTo>
                  <a:pt x="3735671" y="367605"/>
                  <a:pt x="3798759" y="302918"/>
                  <a:pt x="3892915" y="302918"/>
                </a:cubicBezTo>
                <a:cubicBezTo>
                  <a:pt x="3985962" y="302918"/>
                  <a:pt x="4050160" y="367449"/>
                  <a:pt x="4050160" y="509823"/>
                </a:cubicBezTo>
                <a:cubicBezTo>
                  <a:pt x="4050160" y="651102"/>
                  <a:pt x="3988023" y="716729"/>
                  <a:pt x="3892915" y="716729"/>
                </a:cubicBezTo>
                <a:moveTo>
                  <a:pt x="3897195" y="225387"/>
                </a:moveTo>
                <a:cubicBezTo>
                  <a:pt x="3731074" y="225387"/>
                  <a:pt x="3639136" y="345834"/>
                  <a:pt x="3639136" y="516558"/>
                </a:cubicBezTo>
                <a:cubicBezTo>
                  <a:pt x="3639136" y="689476"/>
                  <a:pt x="3733293" y="794573"/>
                  <a:pt x="3888318" y="794573"/>
                </a:cubicBezTo>
                <a:cubicBezTo>
                  <a:pt x="4055549" y="794573"/>
                  <a:pt x="4146377" y="674126"/>
                  <a:pt x="4146377" y="503402"/>
                </a:cubicBezTo>
                <a:cubicBezTo>
                  <a:pt x="4146536" y="330485"/>
                  <a:pt x="4053489" y="225387"/>
                  <a:pt x="3897195" y="225387"/>
                </a:cubicBezTo>
                <a:moveTo>
                  <a:pt x="4953682" y="728789"/>
                </a:moveTo>
                <a:cubicBezTo>
                  <a:pt x="4890595" y="728789"/>
                  <a:pt x="4847321" y="693704"/>
                  <a:pt x="4847321" y="632463"/>
                </a:cubicBezTo>
                <a:cubicBezTo>
                  <a:pt x="4847321" y="581089"/>
                  <a:pt x="4877280" y="555872"/>
                  <a:pt x="4940367" y="540522"/>
                </a:cubicBezTo>
                <a:lnTo>
                  <a:pt x="5007894" y="524077"/>
                </a:lnTo>
                <a:cubicBezTo>
                  <a:pt x="5050058" y="514209"/>
                  <a:pt x="5073201" y="507631"/>
                  <a:pt x="5082078" y="499956"/>
                </a:cubicBezTo>
                <a:lnTo>
                  <a:pt x="5082078" y="606150"/>
                </a:lnTo>
                <a:cubicBezTo>
                  <a:pt x="5082237" y="687283"/>
                  <a:pt x="5025647" y="728789"/>
                  <a:pt x="4953682" y="728789"/>
                </a:cubicBezTo>
                <a:moveTo>
                  <a:pt x="4982532" y="225387"/>
                </a:moveTo>
                <a:cubicBezTo>
                  <a:pt x="4848589" y="225387"/>
                  <a:pt x="4765528" y="305268"/>
                  <a:pt x="4758871" y="400497"/>
                </a:cubicBezTo>
                <a:lnTo>
                  <a:pt x="4844151" y="418040"/>
                </a:lnTo>
                <a:cubicBezTo>
                  <a:pt x="4848589" y="348027"/>
                  <a:pt x="4891704" y="295400"/>
                  <a:pt x="4975875" y="295400"/>
                </a:cubicBezTo>
                <a:cubicBezTo>
                  <a:pt x="5046730" y="295400"/>
                  <a:pt x="5082237" y="333774"/>
                  <a:pt x="5082237" y="397208"/>
                </a:cubicBezTo>
                <a:lnTo>
                  <a:pt x="5082237" y="400497"/>
                </a:lnTo>
                <a:cubicBezTo>
                  <a:pt x="5082237" y="426811"/>
                  <a:pt x="5074470" y="437775"/>
                  <a:pt x="5050058" y="444196"/>
                </a:cubicBezTo>
                <a:lnTo>
                  <a:pt x="4890595" y="483667"/>
                </a:lnTo>
                <a:cubicBezTo>
                  <a:pt x="4805315" y="505594"/>
                  <a:pt x="4755541" y="561354"/>
                  <a:pt x="4755541" y="639041"/>
                </a:cubicBezTo>
                <a:cubicBezTo>
                  <a:pt x="4755541" y="737560"/>
                  <a:pt x="4829726" y="794416"/>
                  <a:pt x="4928321" y="794416"/>
                </a:cubicBezTo>
                <a:cubicBezTo>
                  <a:pt x="5011381" y="794416"/>
                  <a:pt x="5066702" y="754946"/>
                  <a:pt x="5082237" y="700283"/>
                </a:cubicBezTo>
                <a:cubicBezTo>
                  <a:pt x="5084455" y="751657"/>
                  <a:pt x="5088894" y="773585"/>
                  <a:pt x="5093333" y="783452"/>
                </a:cubicBezTo>
                <a:lnTo>
                  <a:pt x="5187489" y="783452"/>
                </a:lnTo>
                <a:cubicBezTo>
                  <a:pt x="5177503" y="754946"/>
                  <a:pt x="5173065" y="715632"/>
                  <a:pt x="5173065" y="669584"/>
                </a:cubicBezTo>
                <a:lnTo>
                  <a:pt x="5173065" y="391726"/>
                </a:lnTo>
                <a:cubicBezTo>
                  <a:pt x="5173065" y="288822"/>
                  <a:pt x="5100941" y="225387"/>
                  <a:pt x="4982532" y="225387"/>
                </a:cubicBezTo>
                <a:moveTo>
                  <a:pt x="6542773" y="450775"/>
                </a:moveTo>
                <a:cubicBezTo>
                  <a:pt x="6554979" y="354449"/>
                  <a:pt x="6604751" y="299786"/>
                  <a:pt x="6692251" y="299786"/>
                </a:cubicBezTo>
                <a:cubicBezTo>
                  <a:pt x="6775311" y="299786"/>
                  <a:pt x="6823975" y="349123"/>
                  <a:pt x="6826194" y="450775"/>
                </a:cubicBezTo>
                <a:lnTo>
                  <a:pt x="6542773" y="450775"/>
                </a:lnTo>
                <a:moveTo>
                  <a:pt x="6692251" y="225387"/>
                </a:moveTo>
                <a:cubicBezTo>
                  <a:pt x="6546102" y="225387"/>
                  <a:pt x="6444178" y="327195"/>
                  <a:pt x="6444178" y="514366"/>
                </a:cubicBezTo>
                <a:cubicBezTo>
                  <a:pt x="6444178" y="693861"/>
                  <a:pt x="6538335" y="794573"/>
                  <a:pt x="6692251" y="794573"/>
                </a:cubicBezTo>
                <a:cubicBezTo>
                  <a:pt x="6818585" y="794573"/>
                  <a:pt x="6898317" y="723464"/>
                  <a:pt x="6918131" y="616174"/>
                </a:cubicBezTo>
                <a:lnTo>
                  <a:pt x="6833961" y="594246"/>
                </a:lnTo>
                <a:cubicBezTo>
                  <a:pt x="6819537" y="686186"/>
                  <a:pt x="6769763" y="717825"/>
                  <a:pt x="6701127" y="717825"/>
                </a:cubicBezTo>
                <a:cubicBezTo>
                  <a:pt x="6591436" y="717825"/>
                  <a:pt x="6542773" y="637945"/>
                  <a:pt x="6539444" y="515305"/>
                </a:cubicBezTo>
                <a:lnTo>
                  <a:pt x="6919399" y="515305"/>
                </a:lnTo>
                <a:lnTo>
                  <a:pt x="6919399" y="484606"/>
                </a:lnTo>
                <a:cubicBezTo>
                  <a:pt x="6919241" y="293207"/>
                  <a:pt x="6814147" y="225387"/>
                  <a:pt x="6692251" y="225387"/>
                </a:cubicBezTo>
                <a:moveTo>
                  <a:pt x="8290217" y="450775"/>
                </a:moveTo>
                <a:cubicBezTo>
                  <a:pt x="8302423" y="354449"/>
                  <a:pt x="8352196" y="299786"/>
                  <a:pt x="8439696" y="299786"/>
                </a:cubicBezTo>
                <a:cubicBezTo>
                  <a:pt x="8522756" y="299786"/>
                  <a:pt x="8571420" y="349123"/>
                  <a:pt x="8573638" y="450775"/>
                </a:cubicBezTo>
                <a:lnTo>
                  <a:pt x="8290217" y="450775"/>
                </a:lnTo>
                <a:moveTo>
                  <a:pt x="8439696" y="225387"/>
                </a:moveTo>
                <a:cubicBezTo>
                  <a:pt x="8293547" y="225387"/>
                  <a:pt x="8191623" y="327195"/>
                  <a:pt x="8191623" y="514366"/>
                </a:cubicBezTo>
                <a:cubicBezTo>
                  <a:pt x="8191623" y="693861"/>
                  <a:pt x="8285780" y="794573"/>
                  <a:pt x="8439696" y="794573"/>
                </a:cubicBezTo>
                <a:cubicBezTo>
                  <a:pt x="8566030" y="794573"/>
                  <a:pt x="8645762" y="723464"/>
                  <a:pt x="8665576" y="616174"/>
                </a:cubicBezTo>
                <a:lnTo>
                  <a:pt x="8581405" y="594246"/>
                </a:lnTo>
                <a:cubicBezTo>
                  <a:pt x="8566981" y="686186"/>
                  <a:pt x="8517208" y="717825"/>
                  <a:pt x="8448572" y="717825"/>
                </a:cubicBezTo>
                <a:cubicBezTo>
                  <a:pt x="8338881" y="717825"/>
                  <a:pt x="8290217" y="637945"/>
                  <a:pt x="8286889" y="515305"/>
                </a:cubicBezTo>
                <a:lnTo>
                  <a:pt x="8666844" y="515305"/>
                </a:lnTo>
                <a:lnTo>
                  <a:pt x="8666844" y="484606"/>
                </a:lnTo>
                <a:cubicBezTo>
                  <a:pt x="8666685" y="293207"/>
                  <a:pt x="8561433" y="225387"/>
                  <a:pt x="8439696" y="225387"/>
                </a:cubicBezTo>
                <a:moveTo>
                  <a:pt x="9844911" y="225387"/>
                </a:moveTo>
                <a:cubicBezTo>
                  <a:pt x="9693214" y="225387"/>
                  <a:pt x="9590181" y="330485"/>
                  <a:pt x="9590181" y="515462"/>
                </a:cubicBezTo>
                <a:cubicBezTo>
                  <a:pt x="9590181" y="697150"/>
                  <a:pt x="9690994" y="794573"/>
                  <a:pt x="9840473" y="794573"/>
                </a:cubicBezTo>
                <a:cubicBezTo>
                  <a:pt x="9975525" y="794573"/>
                  <a:pt x="10052087" y="712500"/>
                  <a:pt x="10067462" y="599728"/>
                </a:cubicBezTo>
                <a:lnTo>
                  <a:pt x="9979964" y="578896"/>
                </a:lnTo>
                <a:cubicBezTo>
                  <a:pt x="9964429" y="681801"/>
                  <a:pt x="9920204" y="716729"/>
                  <a:pt x="9847130" y="716729"/>
                </a:cubicBezTo>
                <a:cubicBezTo>
                  <a:pt x="9740768" y="716729"/>
                  <a:pt x="9686557" y="640138"/>
                  <a:pt x="9686557" y="508727"/>
                </a:cubicBezTo>
                <a:cubicBezTo>
                  <a:pt x="9686557" y="371991"/>
                  <a:pt x="9744097" y="302918"/>
                  <a:pt x="9842691" y="302918"/>
                </a:cubicBezTo>
                <a:cubicBezTo>
                  <a:pt x="9912437" y="302918"/>
                  <a:pt x="9963478" y="336906"/>
                  <a:pt x="9979964" y="434172"/>
                </a:cubicBezTo>
                <a:lnTo>
                  <a:pt x="10067462" y="413341"/>
                </a:lnTo>
                <a:cubicBezTo>
                  <a:pt x="10051928" y="301978"/>
                  <a:pt x="9975525" y="225387"/>
                  <a:pt x="9844911" y="225387"/>
                </a:cubicBezTo>
                <a:moveTo>
                  <a:pt x="10644449" y="225387"/>
                </a:moveTo>
                <a:cubicBezTo>
                  <a:pt x="10565826" y="225387"/>
                  <a:pt x="10511615" y="262665"/>
                  <a:pt x="10489424" y="320617"/>
                </a:cubicBezTo>
                <a:lnTo>
                  <a:pt x="10489424" y="236351"/>
                </a:lnTo>
                <a:lnTo>
                  <a:pt x="10397486" y="236351"/>
                </a:lnTo>
                <a:lnTo>
                  <a:pt x="10397486" y="783609"/>
                </a:lnTo>
                <a:lnTo>
                  <a:pt x="10489424" y="783609"/>
                </a:lnTo>
                <a:lnTo>
                  <a:pt x="10489424" y="423522"/>
                </a:lnTo>
                <a:cubicBezTo>
                  <a:pt x="10489424" y="346931"/>
                  <a:pt x="10528259" y="295557"/>
                  <a:pt x="10610211" y="295557"/>
                </a:cubicBezTo>
                <a:cubicBezTo>
                  <a:pt x="10691052" y="295557"/>
                  <a:pt x="10729888" y="346931"/>
                  <a:pt x="10729888" y="423522"/>
                </a:cubicBezTo>
                <a:lnTo>
                  <a:pt x="10729888" y="783609"/>
                </a:lnTo>
                <a:lnTo>
                  <a:pt x="10821825" y="783609"/>
                </a:lnTo>
                <a:lnTo>
                  <a:pt x="10821825" y="404883"/>
                </a:lnTo>
                <a:cubicBezTo>
                  <a:pt x="10821666" y="301978"/>
                  <a:pt x="10756200" y="225387"/>
                  <a:pt x="10644449" y="225387"/>
                </a:cubicBezTo>
                <a:moveTo>
                  <a:pt x="11036293" y="450775"/>
                </a:moveTo>
                <a:cubicBezTo>
                  <a:pt x="11048498" y="354449"/>
                  <a:pt x="11098271" y="299786"/>
                  <a:pt x="11185771" y="299786"/>
                </a:cubicBezTo>
                <a:cubicBezTo>
                  <a:pt x="11268831" y="299786"/>
                  <a:pt x="11317495" y="349123"/>
                  <a:pt x="11319713" y="450775"/>
                </a:cubicBezTo>
                <a:lnTo>
                  <a:pt x="11036293" y="450775"/>
                </a:lnTo>
                <a:moveTo>
                  <a:pt x="11185929" y="225387"/>
                </a:moveTo>
                <a:cubicBezTo>
                  <a:pt x="11039780" y="225387"/>
                  <a:pt x="10937856" y="327195"/>
                  <a:pt x="10937856" y="514366"/>
                </a:cubicBezTo>
                <a:cubicBezTo>
                  <a:pt x="10937856" y="693861"/>
                  <a:pt x="11032013" y="794573"/>
                  <a:pt x="11185929" y="794573"/>
                </a:cubicBezTo>
                <a:cubicBezTo>
                  <a:pt x="11312263" y="794573"/>
                  <a:pt x="11391996" y="723464"/>
                  <a:pt x="11411810" y="616174"/>
                </a:cubicBezTo>
                <a:lnTo>
                  <a:pt x="11327639" y="594246"/>
                </a:lnTo>
                <a:cubicBezTo>
                  <a:pt x="11313214" y="686186"/>
                  <a:pt x="11263441" y="717825"/>
                  <a:pt x="11194806" y="717825"/>
                </a:cubicBezTo>
                <a:cubicBezTo>
                  <a:pt x="11085114" y="717825"/>
                  <a:pt x="11036451" y="637945"/>
                  <a:pt x="11033123" y="515305"/>
                </a:cubicBezTo>
                <a:lnTo>
                  <a:pt x="11413077" y="515305"/>
                </a:lnTo>
                <a:lnTo>
                  <a:pt x="11413077" y="484606"/>
                </a:lnTo>
                <a:cubicBezTo>
                  <a:pt x="11412919" y="293207"/>
                  <a:pt x="11307667" y="225387"/>
                  <a:pt x="11185929" y="225387"/>
                </a:cubicBezTo>
                <a:moveTo>
                  <a:pt x="5470751" y="83169"/>
                </a:moveTo>
                <a:lnTo>
                  <a:pt x="5378814" y="105097"/>
                </a:lnTo>
                <a:lnTo>
                  <a:pt x="5378814" y="236351"/>
                </a:lnTo>
                <a:lnTo>
                  <a:pt x="5272452" y="236351"/>
                </a:lnTo>
                <a:lnTo>
                  <a:pt x="5272452" y="306364"/>
                </a:lnTo>
                <a:lnTo>
                  <a:pt x="5378814" y="306364"/>
                </a:lnTo>
                <a:lnTo>
                  <a:pt x="5378814" y="641234"/>
                </a:lnTo>
                <a:cubicBezTo>
                  <a:pt x="5378814" y="730982"/>
                  <a:pt x="5421929" y="794416"/>
                  <a:pt x="5530511" y="794416"/>
                </a:cubicBezTo>
                <a:cubicBezTo>
                  <a:pt x="5584722" y="794416"/>
                  <a:pt x="5631325" y="776874"/>
                  <a:pt x="5649078" y="760428"/>
                </a:cubicBezTo>
                <a:lnTo>
                  <a:pt x="5623558" y="694801"/>
                </a:lnTo>
                <a:cubicBezTo>
                  <a:pt x="5623558" y="694801"/>
                  <a:pt x="5590270" y="717825"/>
                  <a:pt x="5542716" y="717825"/>
                </a:cubicBezTo>
                <a:cubicBezTo>
                  <a:pt x="5492784" y="717825"/>
                  <a:pt x="5470751" y="688222"/>
                  <a:pt x="5470751" y="626981"/>
                </a:cubicBezTo>
                <a:lnTo>
                  <a:pt x="5470751" y="306364"/>
                </a:lnTo>
                <a:lnTo>
                  <a:pt x="5634654" y="306364"/>
                </a:lnTo>
                <a:lnTo>
                  <a:pt x="5634654" y="236351"/>
                </a:lnTo>
                <a:lnTo>
                  <a:pt x="5470751" y="236351"/>
                </a:lnTo>
                <a:lnTo>
                  <a:pt x="5470751" y="83169"/>
                </a:lnTo>
                <a:moveTo>
                  <a:pt x="2397823" y="17386"/>
                </a:moveTo>
                <a:lnTo>
                  <a:pt x="2301447" y="17386"/>
                </a:lnTo>
                <a:lnTo>
                  <a:pt x="2301447" y="783452"/>
                </a:lnTo>
                <a:lnTo>
                  <a:pt x="2397823" y="783452"/>
                </a:lnTo>
                <a:lnTo>
                  <a:pt x="2397823" y="17386"/>
                </a:lnTo>
                <a:close/>
                <a:moveTo>
                  <a:pt x="8064337" y="17386"/>
                </a:moveTo>
                <a:lnTo>
                  <a:pt x="7918188" y="17386"/>
                </a:lnTo>
                <a:lnTo>
                  <a:pt x="7688979" y="634656"/>
                </a:lnTo>
                <a:lnTo>
                  <a:pt x="7458501" y="17386"/>
                </a:lnTo>
                <a:lnTo>
                  <a:pt x="7305695" y="17386"/>
                </a:lnTo>
                <a:lnTo>
                  <a:pt x="7305695" y="783452"/>
                </a:lnTo>
                <a:lnTo>
                  <a:pt x="7402071" y="783452"/>
                </a:lnTo>
                <a:lnTo>
                  <a:pt x="7402071" y="123579"/>
                </a:lnTo>
                <a:lnTo>
                  <a:pt x="7649034" y="783452"/>
                </a:lnTo>
                <a:lnTo>
                  <a:pt x="7723217" y="783452"/>
                </a:lnTo>
                <a:lnTo>
                  <a:pt x="7967961" y="122483"/>
                </a:lnTo>
                <a:lnTo>
                  <a:pt x="7967961" y="783452"/>
                </a:lnTo>
                <a:lnTo>
                  <a:pt x="8064337" y="783452"/>
                </a:lnTo>
                <a:lnTo>
                  <a:pt x="8064337" y="17386"/>
                </a:lnTo>
                <a:moveTo>
                  <a:pt x="9007646" y="716729"/>
                </a:moveTo>
                <a:cubicBezTo>
                  <a:pt x="8916819" y="716729"/>
                  <a:pt x="8855949" y="652198"/>
                  <a:pt x="8855949" y="509823"/>
                </a:cubicBezTo>
                <a:cubicBezTo>
                  <a:pt x="8855949" y="366509"/>
                  <a:pt x="8916819" y="302918"/>
                  <a:pt x="9007646" y="302918"/>
                </a:cubicBezTo>
                <a:cubicBezTo>
                  <a:pt x="9098475" y="302918"/>
                  <a:pt x="9159343" y="366352"/>
                  <a:pt x="9159343" y="509823"/>
                </a:cubicBezTo>
                <a:cubicBezTo>
                  <a:pt x="9159502" y="652198"/>
                  <a:pt x="9098475" y="716729"/>
                  <a:pt x="9007646" y="716729"/>
                </a:cubicBezTo>
                <a:moveTo>
                  <a:pt x="9249219" y="17386"/>
                </a:moveTo>
                <a:lnTo>
                  <a:pt x="9157282" y="17386"/>
                </a:lnTo>
                <a:lnTo>
                  <a:pt x="9157282" y="341292"/>
                </a:lnTo>
                <a:cubicBezTo>
                  <a:pt x="9137309" y="281147"/>
                  <a:pt x="9088646" y="225231"/>
                  <a:pt x="8992271" y="225231"/>
                </a:cubicBezTo>
                <a:cubicBezTo>
                  <a:pt x="8868155" y="225231"/>
                  <a:pt x="8759732" y="321557"/>
                  <a:pt x="8759732" y="513113"/>
                </a:cubicBezTo>
                <a:cubicBezTo>
                  <a:pt x="8759732" y="706861"/>
                  <a:pt x="8868314" y="794416"/>
                  <a:pt x="8984504" y="794416"/>
                </a:cubicBezTo>
                <a:cubicBezTo>
                  <a:pt x="9072002" y="794416"/>
                  <a:pt x="9136200" y="744139"/>
                  <a:pt x="9157282" y="672873"/>
                </a:cubicBezTo>
                <a:lnTo>
                  <a:pt x="9157282" y="714536"/>
                </a:lnTo>
                <a:cubicBezTo>
                  <a:pt x="9157282" y="739753"/>
                  <a:pt x="9159502" y="767006"/>
                  <a:pt x="9162831" y="783452"/>
                </a:cubicBezTo>
                <a:lnTo>
                  <a:pt x="9255878" y="783452"/>
                </a:lnTo>
                <a:cubicBezTo>
                  <a:pt x="9251439" y="757139"/>
                  <a:pt x="9249219" y="718922"/>
                  <a:pt x="9249219" y="669584"/>
                </a:cubicBezTo>
                <a:lnTo>
                  <a:pt x="9249219" y="17386"/>
                </a:lnTo>
                <a:moveTo>
                  <a:pt x="5784131" y="1096"/>
                </a:moveTo>
                <a:cubicBezTo>
                  <a:pt x="5747515" y="1096"/>
                  <a:pt x="5718824" y="29603"/>
                  <a:pt x="5718824" y="65627"/>
                </a:cubicBezTo>
                <a:cubicBezTo>
                  <a:pt x="5718824" y="101808"/>
                  <a:pt x="5747673" y="129061"/>
                  <a:pt x="5784131" y="129061"/>
                </a:cubicBezTo>
                <a:cubicBezTo>
                  <a:pt x="5820747" y="129061"/>
                  <a:pt x="5848329" y="101651"/>
                  <a:pt x="5848329" y="65627"/>
                </a:cubicBezTo>
                <a:cubicBezTo>
                  <a:pt x="5848487" y="29446"/>
                  <a:pt x="5820747" y="1096"/>
                  <a:pt x="5784131" y="1096"/>
                </a:cubicBezTo>
                <a:moveTo>
                  <a:pt x="9428497" y="1096"/>
                </a:moveTo>
                <a:cubicBezTo>
                  <a:pt x="9391881" y="1096"/>
                  <a:pt x="9363190" y="29603"/>
                  <a:pt x="9363190" y="65627"/>
                </a:cubicBezTo>
                <a:cubicBezTo>
                  <a:pt x="9363190" y="101808"/>
                  <a:pt x="9392040" y="129061"/>
                  <a:pt x="9428497" y="129061"/>
                </a:cubicBezTo>
                <a:cubicBezTo>
                  <a:pt x="9465114" y="129061"/>
                  <a:pt x="9492696" y="101651"/>
                  <a:pt x="9492696" y="65627"/>
                </a:cubicBezTo>
                <a:cubicBezTo>
                  <a:pt x="9492696" y="29446"/>
                  <a:pt x="9465114" y="1096"/>
                  <a:pt x="9428497" y="1096"/>
                </a:cubicBezTo>
                <a:moveTo>
                  <a:pt x="10219159" y="1096"/>
                </a:moveTo>
                <a:cubicBezTo>
                  <a:pt x="10182543" y="1096"/>
                  <a:pt x="10153852" y="29603"/>
                  <a:pt x="10153852" y="65627"/>
                </a:cubicBezTo>
                <a:cubicBezTo>
                  <a:pt x="10153852" y="101808"/>
                  <a:pt x="10182701" y="129061"/>
                  <a:pt x="10219159" y="129061"/>
                </a:cubicBezTo>
                <a:cubicBezTo>
                  <a:pt x="10255775" y="129061"/>
                  <a:pt x="10283358" y="101651"/>
                  <a:pt x="10283358" y="65627"/>
                </a:cubicBezTo>
                <a:cubicBezTo>
                  <a:pt x="10283358" y="29446"/>
                  <a:pt x="10255618" y="1096"/>
                  <a:pt x="10219159" y="1096"/>
                </a:cubicBezTo>
                <a:moveTo>
                  <a:pt x="1651545" y="800994"/>
                </a:moveTo>
                <a:cubicBezTo>
                  <a:pt x="1836529" y="800994"/>
                  <a:pt x="1908494" y="691512"/>
                  <a:pt x="1908494" y="548197"/>
                </a:cubicBezTo>
                <a:lnTo>
                  <a:pt x="1908494" y="17542"/>
                </a:lnTo>
                <a:lnTo>
                  <a:pt x="1771222" y="17542"/>
                </a:lnTo>
                <a:lnTo>
                  <a:pt x="1771222" y="583282"/>
                </a:lnTo>
                <a:cubicBezTo>
                  <a:pt x="1771222" y="675222"/>
                  <a:pt x="1735715" y="729885"/>
                  <a:pt x="1651545" y="729885"/>
                </a:cubicBezTo>
                <a:cubicBezTo>
                  <a:pt x="1568484" y="729885"/>
                  <a:pt x="1531867" y="671933"/>
                  <a:pt x="1531867" y="572318"/>
                </a:cubicBezTo>
                <a:lnTo>
                  <a:pt x="1531867" y="467221"/>
                </a:lnTo>
                <a:lnTo>
                  <a:pt x="1394595" y="501209"/>
                </a:lnTo>
                <a:lnTo>
                  <a:pt x="1394595" y="548197"/>
                </a:lnTo>
                <a:cubicBezTo>
                  <a:pt x="1394595" y="691668"/>
                  <a:pt x="1466560" y="800994"/>
                  <a:pt x="1651545" y="800994"/>
                </a:cubicBezTo>
                <a:moveTo>
                  <a:pt x="920642" y="721114"/>
                </a:moveTo>
                <a:cubicBezTo>
                  <a:pt x="814280" y="721114"/>
                  <a:pt x="748973" y="635752"/>
                  <a:pt x="748973" y="544908"/>
                </a:cubicBezTo>
                <a:cubicBezTo>
                  <a:pt x="748973" y="488052"/>
                  <a:pt x="774493" y="435425"/>
                  <a:pt x="816499" y="405979"/>
                </a:cubicBezTo>
                <a:lnTo>
                  <a:pt x="1066791" y="676319"/>
                </a:lnTo>
                <a:cubicBezTo>
                  <a:pt x="1020188" y="703572"/>
                  <a:pt x="968196" y="721114"/>
                  <a:pt x="920642" y="721114"/>
                </a:cubicBezTo>
                <a:moveTo>
                  <a:pt x="1054585" y="329388"/>
                </a:moveTo>
                <a:cubicBezTo>
                  <a:pt x="1144304" y="329388"/>
                  <a:pt x="1199625" y="380762"/>
                  <a:pt x="1199625" y="469413"/>
                </a:cubicBezTo>
                <a:cubicBezTo>
                  <a:pt x="1199625" y="508884"/>
                  <a:pt x="1188529" y="549294"/>
                  <a:pt x="1164118" y="586571"/>
                </a:cubicBezTo>
                <a:lnTo>
                  <a:pt x="947114" y="350220"/>
                </a:lnTo>
                <a:cubicBezTo>
                  <a:pt x="985949" y="334870"/>
                  <a:pt x="1023517" y="329388"/>
                  <a:pt x="1054585" y="329388"/>
                </a:cubicBezTo>
                <a:moveTo>
                  <a:pt x="920642" y="57952"/>
                </a:moveTo>
                <a:cubicBezTo>
                  <a:pt x="985949" y="57952"/>
                  <a:pt x="1024785" y="95230"/>
                  <a:pt x="1024785" y="163050"/>
                </a:cubicBezTo>
                <a:cubicBezTo>
                  <a:pt x="1024785" y="225387"/>
                  <a:pt x="993717" y="284593"/>
                  <a:pt x="917313" y="318424"/>
                </a:cubicBezTo>
                <a:lnTo>
                  <a:pt x="869760" y="265954"/>
                </a:lnTo>
                <a:cubicBezTo>
                  <a:pt x="827595" y="220062"/>
                  <a:pt x="815548" y="191556"/>
                  <a:pt x="815548" y="157568"/>
                </a:cubicBezTo>
                <a:cubicBezTo>
                  <a:pt x="815390" y="94133"/>
                  <a:pt x="856286" y="57952"/>
                  <a:pt x="920642" y="57952"/>
                </a:cubicBezTo>
                <a:moveTo>
                  <a:pt x="1198515" y="623692"/>
                </a:moveTo>
                <a:cubicBezTo>
                  <a:pt x="1258274" y="553679"/>
                  <a:pt x="1292672" y="477088"/>
                  <a:pt x="1292672" y="410208"/>
                </a:cubicBezTo>
                <a:cubicBezTo>
                  <a:pt x="1292672" y="327039"/>
                  <a:pt x="1236241" y="271279"/>
                  <a:pt x="1147632" y="271279"/>
                </a:cubicBezTo>
                <a:cubicBezTo>
                  <a:pt x="1101188" y="271279"/>
                  <a:pt x="1049038" y="284436"/>
                  <a:pt x="1014799" y="297593"/>
                </a:cubicBezTo>
                <a:lnTo>
                  <a:pt x="1012580" y="293207"/>
                </a:lnTo>
                <a:cubicBezTo>
                  <a:pt x="1096750" y="248412"/>
                  <a:pt x="1132257" y="206749"/>
                  <a:pt x="1132257" y="148796"/>
                </a:cubicBezTo>
                <a:cubicBezTo>
                  <a:pt x="1132257" y="65627"/>
                  <a:pt x="1056963" y="0"/>
                  <a:pt x="923971" y="0"/>
                </a:cubicBezTo>
                <a:cubicBezTo>
                  <a:pt x="771165" y="0"/>
                  <a:pt x="695871" y="84266"/>
                  <a:pt x="695871" y="189363"/>
                </a:cubicBezTo>
                <a:cubicBezTo>
                  <a:pt x="695871" y="246219"/>
                  <a:pt x="720282" y="303231"/>
                  <a:pt x="784480" y="372148"/>
                </a:cubicBezTo>
                <a:lnTo>
                  <a:pt x="785589" y="374340"/>
                </a:lnTo>
                <a:cubicBezTo>
                  <a:pt x="677008" y="425714"/>
                  <a:pt x="627235" y="508884"/>
                  <a:pt x="627235" y="594246"/>
                </a:cubicBezTo>
                <a:cubicBezTo>
                  <a:pt x="627235" y="707018"/>
                  <a:pt x="714734" y="801151"/>
                  <a:pt x="849787" y="801151"/>
                </a:cubicBezTo>
                <a:cubicBezTo>
                  <a:pt x="927300" y="801151"/>
                  <a:pt x="1018128" y="769356"/>
                  <a:pt x="1100079" y="712500"/>
                </a:cubicBezTo>
                <a:lnTo>
                  <a:pt x="1166496" y="783609"/>
                </a:lnTo>
                <a:lnTo>
                  <a:pt x="1340384" y="783609"/>
                </a:lnTo>
                <a:lnTo>
                  <a:pt x="1340384" y="778127"/>
                </a:lnTo>
                <a:lnTo>
                  <a:pt x="1198515" y="623692"/>
                </a:lnTo>
                <a:close/>
                <a:moveTo>
                  <a:pt x="256949" y="800994"/>
                </a:moveTo>
                <a:cubicBezTo>
                  <a:pt x="441934" y="800994"/>
                  <a:pt x="513898" y="691512"/>
                  <a:pt x="513898" y="548197"/>
                </a:cubicBezTo>
                <a:lnTo>
                  <a:pt x="513898" y="17542"/>
                </a:lnTo>
                <a:lnTo>
                  <a:pt x="376626" y="17542"/>
                </a:lnTo>
                <a:lnTo>
                  <a:pt x="376626" y="583282"/>
                </a:lnTo>
                <a:cubicBezTo>
                  <a:pt x="376626" y="675222"/>
                  <a:pt x="341120" y="729885"/>
                  <a:pt x="256949" y="729885"/>
                </a:cubicBezTo>
                <a:cubicBezTo>
                  <a:pt x="173889" y="729885"/>
                  <a:pt x="137272" y="671933"/>
                  <a:pt x="137272" y="572318"/>
                </a:cubicBezTo>
                <a:lnTo>
                  <a:pt x="137272" y="467221"/>
                </a:lnTo>
                <a:lnTo>
                  <a:pt x="0" y="501209"/>
                </a:lnTo>
                <a:lnTo>
                  <a:pt x="0" y="548197"/>
                </a:lnTo>
                <a:cubicBezTo>
                  <a:pt x="0" y="691668"/>
                  <a:pt x="71965" y="800994"/>
                  <a:pt x="256949" y="800994"/>
                </a:cubicBezTo>
              </a:path>
            </a:pathLst>
          </a:custGeom>
          <a:solidFill>
            <a:schemeClr val="bg1"/>
          </a:solidFill>
          <a:ln w="1584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43DFA16-4809-A367-8DA1-8599EDC67F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259" y="5966467"/>
            <a:ext cx="2794666" cy="304122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800" b="0" i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/>
              <a:t>Slide legal disclaimer goes here if required 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/>
              <a:t>Slide footer goes here if required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6936151-D7F8-B71B-9026-F0DA36E3D8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1942" y="6415710"/>
            <a:ext cx="320674" cy="15346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9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AEC8D767-5246-2244-A4A3-B8AFB218393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8C99FC-CDF8-F7D4-CDEB-A2BFB700A48C}"/>
              </a:ext>
            </a:extLst>
          </p:cNvPr>
          <p:cNvSpPr txBox="1"/>
          <p:nvPr userDrawn="1"/>
        </p:nvSpPr>
        <p:spPr>
          <a:xfrm>
            <a:off x="10799862" y="6418009"/>
            <a:ext cx="1003417" cy="14630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Oncology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F4665D-2FFD-9F5B-E25E-751E828C16A5}"/>
              </a:ext>
            </a:extLst>
          </p:cNvPr>
          <p:cNvSpPr/>
          <p:nvPr userDrawn="1"/>
        </p:nvSpPr>
        <p:spPr>
          <a:xfrm>
            <a:off x="10690135" y="6418009"/>
            <a:ext cx="18288" cy="146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91917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[Accessible Version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429BCB1-0FF2-B8E0-831A-4C2A0BEF1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303" y="273600"/>
            <a:ext cx="1811959" cy="397032"/>
          </a:xfrm>
        </p:spPr>
        <p:txBody>
          <a:bodyPr/>
          <a:lstStyle>
            <a:lvl1pPr>
              <a:lnSpc>
                <a:spcPct val="85000"/>
              </a:lnSpc>
              <a:defRPr sz="1500" b="1" i="0">
                <a:solidFill>
                  <a:schemeClr val="tx1"/>
                </a:solidFill>
                <a:latin typeface="Johnson Text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119AF0-BAA0-31B4-998E-02AD3B07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EC8D767-5246-2244-A4A3-B8AFB218393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icture Placeholder 91">
            <a:extLst>
              <a:ext uri="{FF2B5EF4-FFF2-40B4-BE49-F238E27FC236}">
                <a16:creationId xmlns:a16="http://schemas.microsoft.com/office/drawing/2014/main" id="{26B4C449-2487-DF2A-7645-8218B023E592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3225799" y="291037"/>
            <a:ext cx="8674099" cy="45719"/>
          </a:xfrm>
          <a:custGeom>
            <a:avLst/>
            <a:gdLst>
              <a:gd name="connsiteX0" fmla="*/ 0 w 827088"/>
              <a:gd name="connsiteY0" fmla="*/ 0 h 476063"/>
              <a:gd name="connsiteX1" fmla="*/ 827088 w 827088"/>
              <a:gd name="connsiteY1" fmla="*/ 0 h 476063"/>
              <a:gd name="connsiteX2" fmla="*/ 827088 w 827088"/>
              <a:gd name="connsiteY2" fmla="*/ 476063 h 476063"/>
              <a:gd name="connsiteX3" fmla="*/ 0 w 827088"/>
              <a:gd name="connsiteY3" fmla="*/ 476063 h 476063"/>
              <a:gd name="connsiteX0" fmla="*/ 0 w 827088"/>
              <a:gd name="connsiteY0" fmla="*/ 476063 h 567503"/>
              <a:gd name="connsiteX1" fmla="*/ 0 w 827088"/>
              <a:gd name="connsiteY1" fmla="*/ 0 h 567503"/>
              <a:gd name="connsiteX2" fmla="*/ 827088 w 827088"/>
              <a:gd name="connsiteY2" fmla="*/ 0 h 567503"/>
              <a:gd name="connsiteX3" fmla="*/ 827088 w 827088"/>
              <a:gd name="connsiteY3" fmla="*/ 476063 h 567503"/>
              <a:gd name="connsiteX4" fmla="*/ 91440 w 827088"/>
              <a:gd name="connsiteY4" fmla="*/ 567503 h 567503"/>
              <a:gd name="connsiteX0" fmla="*/ 0 w 827088"/>
              <a:gd name="connsiteY0" fmla="*/ 476063 h 476063"/>
              <a:gd name="connsiteX1" fmla="*/ 0 w 827088"/>
              <a:gd name="connsiteY1" fmla="*/ 0 h 476063"/>
              <a:gd name="connsiteX2" fmla="*/ 827088 w 827088"/>
              <a:gd name="connsiteY2" fmla="*/ 0 h 476063"/>
              <a:gd name="connsiteX3" fmla="*/ 827088 w 827088"/>
              <a:gd name="connsiteY3" fmla="*/ 476063 h 476063"/>
              <a:gd name="connsiteX0" fmla="*/ 0 w 827088"/>
              <a:gd name="connsiteY0" fmla="*/ 476063 h 476063"/>
              <a:gd name="connsiteX1" fmla="*/ 0 w 827088"/>
              <a:gd name="connsiteY1" fmla="*/ 0 h 476063"/>
              <a:gd name="connsiteX2" fmla="*/ 827088 w 827088"/>
              <a:gd name="connsiteY2" fmla="*/ 0 h 476063"/>
              <a:gd name="connsiteX0" fmla="*/ 0 w 827088"/>
              <a:gd name="connsiteY0" fmla="*/ 0 h 0"/>
              <a:gd name="connsiteX1" fmla="*/ 827088 w 82708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7088">
                <a:moveTo>
                  <a:pt x="0" y="0"/>
                </a:moveTo>
                <a:lnTo>
                  <a:pt x="827088" y="0"/>
                </a:lnTo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>
              <a:defRPr sz="400"/>
            </a:lvl1pPr>
            <a:lvl9pPr>
              <a:defRPr>
                <a:solidFill>
                  <a:schemeClr val="tx1"/>
                </a:solidFill>
              </a:defRPr>
            </a:lvl9pPr>
          </a:lstStyle>
          <a:p>
            <a:pPr lvl="8"/>
            <a:r>
              <a:rPr lang="en-GB" dirty="0"/>
              <a:t> 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D7090765-328D-D615-6AFB-B0F52307537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8124824" y="527050"/>
            <a:ext cx="3775075" cy="1498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Picture Placeholder 91">
            <a:extLst>
              <a:ext uri="{FF2B5EF4-FFF2-40B4-BE49-F238E27FC236}">
                <a16:creationId xmlns:a16="http://schemas.microsoft.com/office/drawing/2014/main" id="{04E11CE5-CC63-4DF3-91BC-7D123FA2380B}"/>
              </a:ext>
            </a:extLst>
          </p:cNvPr>
          <p:cNvSpPr>
            <a:spLocks noGrp="1"/>
          </p:cNvSpPr>
          <p:nvPr>
            <p:ph type="pic" sz="quarter" idx="67" hasCustomPrompt="1"/>
          </p:nvPr>
        </p:nvSpPr>
        <p:spPr>
          <a:xfrm>
            <a:off x="3225799" y="2282397"/>
            <a:ext cx="8674099" cy="45719"/>
          </a:xfrm>
          <a:custGeom>
            <a:avLst/>
            <a:gdLst>
              <a:gd name="connsiteX0" fmla="*/ 0 w 827088"/>
              <a:gd name="connsiteY0" fmla="*/ 0 h 476063"/>
              <a:gd name="connsiteX1" fmla="*/ 827088 w 827088"/>
              <a:gd name="connsiteY1" fmla="*/ 0 h 476063"/>
              <a:gd name="connsiteX2" fmla="*/ 827088 w 827088"/>
              <a:gd name="connsiteY2" fmla="*/ 476063 h 476063"/>
              <a:gd name="connsiteX3" fmla="*/ 0 w 827088"/>
              <a:gd name="connsiteY3" fmla="*/ 476063 h 476063"/>
              <a:gd name="connsiteX0" fmla="*/ 0 w 827088"/>
              <a:gd name="connsiteY0" fmla="*/ 476063 h 567503"/>
              <a:gd name="connsiteX1" fmla="*/ 0 w 827088"/>
              <a:gd name="connsiteY1" fmla="*/ 0 h 567503"/>
              <a:gd name="connsiteX2" fmla="*/ 827088 w 827088"/>
              <a:gd name="connsiteY2" fmla="*/ 0 h 567503"/>
              <a:gd name="connsiteX3" fmla="*/ 827088 w 827088"/>
              <a:gd name="connsiteY3" fmla="*/ 476063 h 567503"/>
              <a:gd name="connsiteX4" fmla="*/ 91440 w 827088"/>
              <a:gd name="connsiteY4" fmla="*/ 567503 h 567503"/>
              <a:gd name="connsiteX0" fmla="*/ 0 w 827088"/>
              <a:gd name="connsiteY0" fmla="*/ 476063 h 476063"/>
              <a:gd name="connsiteX1" fmla="*/ 0 w 827088"/>
              <a:gd name="connsiteY1" fmla="*/ 0 h 476063"/>
              <a:gd name="connsiteX2" fmla="*/ 827088 w 827088"/>
              <a:gd name="connsiteY2" fmla="*/ 0 h 476063"/>
              <a:gd name="connsiteX3" fmla="*/ 827088 w 827088"/>
              <a:gd name="connsiteY3" fmla="*/ 476063 h 476063"/>
              <a:gd name="connsiteX0" fmla="*/ 0 w 827088"/>
              <a:gd name="connsiteY0" fmla="*/ 476063 h 476063"/>
              <a:gd name="connsiteX1" fmla="*/ 0 w 827088"/>
              <a:gd name="connsiteY1" fmla="*/ 0 h 476063"/>
              <a:gd name="connsiteX2" fmla="*/ 827088 w 827088"/>
              <a:gd name="connsiteY2" fmla="*/ 0 h 476063"/>
              <a:gd name="connsiteX0" fmla="*/ 0 w 827088"/>
              <a:gd name="connsiteY0" fmla="*/ 0 h 0"/>
              <a:gd name="connsiteX1" fmla="*/ 827088 w 82708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7088">
                <a:moveTo>
                  <a:pt x="0" y="0"/>
                </a:moveTo>
                <a:lnTo>
                  <a:pt x="827088" y="0"/>
                </a:lnTo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>
              <a:defRPr sz="400"/>
            </a:lvl1pPr>
            <a:lvl9pPr>
              <a:defRPr>
                <a:solidFill>
                  <a:schemeClr val="tx1"/>
                </a:solidFill>
              </a:defRPr>
            </a:lvl9pPr>
          </a:lstStyle>
          <a:p>
            <a:pPr lvl="8"/>
            <a:r>
              <a:rPr lang="en-GB" dirty="0"/>
              <a:t> 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89F6050B-0591-0406-0A2B-C58DB12244B1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8124824" y="2518410"/>
            <a:ext cx="3775075" cy="1498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Picture Placeholder 91">
            <a:extLst>
              <a:ext uri="{FF2B5EF4-FFF2-40B4-BE49-F238E27FC236}">
                <a16:creationId xmlns:a16="http://schemas.microsoft.com/office/drawing/2014/main" id="{95D4FFE4-0D64-5F30-AD0F-100BD6D65389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3225799" y="4286469"/>
            <a:ext cx="8674099" cy="45719"/>
          </a:xfrm>
          <a:custGeom>
            <a:avLst/>
            <a:gdLst>
              <a:gd name="connsiteX0" fmla="*/ 0 w 827088"/>
              <a:gd name="connsiteY0" fmla="*/ 0 h 476063"/>
              <a:gd name="connsiteX1" fmla="*/ 827088 w 827088"/>
              <a:gd name="connsiteY1" fmla="*/ 0 h 476063"/>
              <a:gd name="connsiteX2" fmla="*/ 827088 w 827088"/>
              <a:gd name="connsiteY2" fmla="*/ 476063 h 476063"/>
              <a:gd name="connsiteX3" fmla="*/ 0 w 827088"/>
              <a:gd name="connsiteY3" fmla="*/ 476063 h 476063"/>
              <a:gd name="connsiteX0" fmla="*/ 0 w 827088"/>
              <a:gd name="connsiteY0" fmla="*/ 476063 h 567503"/>
              <a:gd name="connsiteX1" fmla="*/ 0 w 827088"/>
              <a:gd name="connsiteY1" fmla="*/ 0 h 567503"/>
              <a:gd name="connsiteX2" fmla="*/ 827088 w 827088"/>
              <a:gd name="connsiteY2" fmla="*/ 0 h 567503"/>
              <a:gd name="connsiteX3" fmla="*/ 827088 w 827088"/>
              <a:gd name="connsiteY3" fmla="*/ 476063 h 567503"/>
              <a:gd name="connsiteX4" fmla="*/ 91440 w 827088"/>
              <a:gd name="connsiteY4" fmla="*/ 567503 h 567503"/>
              <a:gd name="connsiteX0" fmla="*/ 0 w 827088"/>
              <a:gd name="connsiteY0" fmla="*/ 476063 h 476063"/>
              <a:gd name="connsiteX1" fmla="*/ 0 w 827088"/>
              <a:gd name="connsiteY1" fmla="*/ 0 h 476063"/>
              <a:gd name="connsiteX2" fmla="*/ 827088 w 827088"/>
              <a:gd name="connsiteY2" fmla="*/ 0 h 476063"/>
              <a:gd name="connsiteX3" fmla="*/ 827088 w 827088"/>
              <a:gd name="connsiteY3" fmla="*/ 476063 h 476063"/>
              <a:gd name="connsiteX0" fmla="*/ 0 w 827088"/>
              <a:gd name="connsiteY0" fmla="*/ 476063 h 476063"/>
              <a:gd name="connsiteX1" fmla="*/ 0 w 827088"/>
              <a:gd name="connsiteY1" fmla="*/ 0 h 476063"/>
              <a:gd name="connsiteX2" fmla="*/ 827088 w 827088"/>
              <a:gd name="connsiteY2" fmla="*/ 0 h 476063"/>
              <a:gd name="connsiteX0" fmla="*/ 0 w 827088"/>
              <a:gd name="connsiteY0" fmla="*/ 0 h 0"/>
              <a:gd name="connsiteX1" fmla="*/ 827088 w 82708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7088">
                <a:moveTo>
                  <a:pt x="0" y="0"/>
                </a:moveTo>
                <a:lnTo>
                  <a:pt x="827088" y="0"/>
                </a:lnTo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>
              <a:defRPr sz="400"/>
            </a:lvl1pPr>
            <a:lvl9pPr>
              <a:defRPr>
                <a:solidFill>
                  <a:schemeClr val="tx1"/>
                </a:solidFill>
              </a:defRPr>
            </a:lvl9pPr>
          </a:lstStyle>
          <a:p>
            <a:pPr lvl="8"/>
            <a:r>
              <a:rPr lang="en-GB" dirty="0"/>
              <a:t> 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C4F52E6D-F9EF-905D-6975-963F7D958ED5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8124824" y="4522482"/>
            <a:ext cx="3775075" cy="1498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Picture Placeholder 91">
            <a:extLst>
              <a:ext uri="{FF2B5EF4-FFF2-40B4-BE49-F238E27FC236}">
                <a16:creationId xmlns:a16="http://schemas.microsoft.com/office/drawing/2014/main" id="{02D2CE40-9732-D3AB-4F10-762299122CE1}"/>
              </a:ext>
            </a:extLst>
          </p:cNvPr>
          <p:cNvSpPr>
            <a:spLocks noGrp="1"/>
          </p:cNvSpPr>
          <p:nvPr>
            <p:ph type="pic" sz="quarter" idx="73" hasCustomPrompt="1"/>
          </p:nvPr>
        </p:nvSpPr>
        <p:spPr>
          <a:xfrm>
            <a:off x="3225799" y="6287989"/>
            <a:ext cx="8674099" cy="45719"/>
          </a:xfrm>
          <a:custGeom>
            <a:avLst/>
            <a:gdLst>
              <a:gd name="connsiteX0" fmla="*/ 0 w 827088"/>
              <a:gd name="connsiteY0" fmla="*/ 0 h 476063"/>
              <a:gd name="connsiteX1" fmla="*/ 827088 w 827088"/>
              <a:gd name="connsiteY1" fmla="*/ 0 h 476063"/>
              <a:gd name="connsiteX2" fmla="*/ 827088 w 827088"/>
              <a:gd name="connsiteY2" fmla="*/ 476063 h 476063"/>
              <a:gd name="connsiteX3" fmla="*/ 0 w 827088"/>
              <a:gd name="connsiteY3" fmla="*/ 476063 h 476063"/>
              <a:gd name="connsiteX0" fmla="*/ 0 w 827088"/>
              <a:gd name="connsiteY0" fmla="*/ 476063 h 567503"/>
              <a:gd name="connsiteX1" fmla="*/ 0 w 827088"/>
              <a:gd name="connsiteY1" fmla="*/ 0 h 567503"/>
              <a:gd name="connsiteX2" fmla="*/ 827088 w 827088"/>
              <a:gd name="connsiteY2" fmla="*/ 0 h 567503"/>
              <a:gd name="connsiteX3" fmla="*/ 827088 w 827088"/>
              <a:gd name="connsiteY3" fmla="*/ 476063 h 567503"/>
              <a:gd name="connsiteX4" fmla="*/ 91440 w 827088"/>
              <a:gd name="connsiteY4" fmla="*/ 567503 h 567503"/>
              <a:gd name="connsiteX0" fmla="*/ 0 w 827088"/>
              <a:gd name="connsiteY0" fmla="*/ 476063 h 476063"/>
              <a:gd name="connsiteX1" fmla="*/ 0 w 827088"/>
              <a:gd name="connsiteY1" fmla="*/ 0 h 476063"/>
              <a:gd name="connsiteX2" fmla="*/ 827088 w 827088"/>
              <a:gd name="connsiteY2" fmla="*/ 0 h 476063"/>
              <a:gd name="connsiteX3" fmla="*/ 827088 w 827088"/>
              <a:gd name="connsiteY3" fmla="*/ 476063 h 476063"/>
              <a:gd name="connsiteX0" fmla="*/ 0 w 827088"/>
              <a:gd name="connsiteY0" fmla="*/ 476063 h 476063"/>
              <a:gd name="connsiteX1" fmla="*/ 0 w 827088"/>
              <a:gd name="connsiteY1" fmla="*/ 0 h 476063"/>
              <a:gd name="connsiteX2" fmla="*/ 827088 w 827088"/>
              <a:gd name="connsiteY2" fmla="*/ 0 h 476063"/>
              <a:gd name="connsiteX0" fmla="*/ 0 w 827088"/>
              <a:gd name="connsiteY0" fmla="*/ 0 h 0"/>
              <a:gd name="connsiteX1" fmla="*/ 827088 w 82708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7088">
                <a:moveTo>
                  <a:pt x="0" y="0"/>
                </a:moveTo>
                <a:lnTo>
                  <a:pt x="827088" y="0"/>
                </a:lnTo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>
              <a:defRPr sz="400"/>
            </a:lvl1pPr>
            <a:lvl9pPr>
              <a:defRPr>
                <a:solidFill>
                  <a:schemeClr val="tx1"/>
                </a:solidFill>
              </a:defRPr>
            </a:lvl9pPr>
          </a:lstStyle>
          <a:p>
            <a:pPr lvl="8"/>
            <a:r>
              <a:rPr lang="en-GB" dirty="0"/>
              <a:t> 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C4A7D748-90AF-308A-44E9-BE56492932E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3225800" y="111125"/>
            <a:ext cx="3776663" cy="1789113"/>
          </a:xfrm>
        </p:spPr>
        <p:txBody>
          <a:bodyPr/>
          <a:lstStyle>
            <a:lvl1pPr>
              <a:defRPr sz="11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00</a:t>
            </a: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id="{ED360C76-27A8-44D1-6730-F7FA8D1EC543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3225800" y="2102616"/>
            <a:ext cx="3776663" cy="1789113"/>
          </a:xfrm>
        </p:spPr>
        <p:txBody>
          <a:bodyPr/>
          <a:lstStyle>
            <a:lvl1pPr>
              <a:defRPr sz="11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00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863499-99BA-9382-A790-8823B96ABCDE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3225800" y="4106128"/>
            <a:ext cx="3776663" cy="1789113"/>
          </a:xfrm>
        </p:spPr>
        <p:txBody>
          <a:bodyPr/>
          <a:lstStyle>
            <a:lvl1pPr>
              <a:defRPr sz="11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00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FE0DB2D-5681-9C6E-43DA-7FD40833A1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259" y="5966467"/>
            <a:ext cx="2794666" cy="304122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800" b="0" i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/>
              <a:t>Slide legal disclaimer goes here if required 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/>
              <a:t>Slide footer goes here if required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2411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88F223-1D7A-707E-10AB-5C41663BE54B}"/>
              </a:ext>
            </a:extLst>
          </p:cNvPr>
          <p:cNvSpPr/>
          <p:nvPr userDrawn="1"/>
        </p:nvSpPr>
        <p:spPr>
          <a:xfrm>
            <a:off x="6583680" y="0"/>
            <a:ext cx="560832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119AF0-BAA0-31B4-998E-02AD3B07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C8D767-5246-2244-A4A3-B8AFB218393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0E69B-48F7-61D5-681E-68705A6AADA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89384" y="2338387"/>
            <a:ext cx="5733085" cy="3427413"/>
          </a:xfrm>
        </p:spPr>
        <p:txBody>
          <a:bodyPr/>
          <a:lstStyle/>
          <a:p>
            <a:pPr lvl="0"/>
            <a:r>
              <a:rPr lang="en-GB" dirty="0"/>
              <a:t>Click to add text. Delete if not required.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4141273-8612-0373-5CE1-A74C8304F4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303" y="262800"/>
            <a:ext cx="5733084" cy="454529"/>
          </a:xfrm>
        </p:spPr>
        <p:txBody>
          <a:bodyPr/>
          <a:lstStyle/>
          <a:p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60EC19D-5C44-4557-54CE-FA6CE565E479}"/>
              </a:ext>
            </a:extLst>
          </p:cNvPr>
          <p:cNvSpPr>
            <a:spLocks noGrp="1"/>
          </p:cNvSpPr>
          <p:nvPr>
            <p:ph type="subTitle" idx="19" hasCustomPrompt="1"/>
          </p:nvPr>
        </p:nvSpPr>
        <p:spPr>
          <a:xfrm>
            <a:off x="288302" y="713620"/>
            <a:ext cx="5733084" cy="292965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GB" b="1" dirty="0"/>
            </a:lvl1pPr>
          </a:lstStyle>
          <a:p>
            <a:pPr lvl="0"/>
            <a:r>
              <a:rPr lang="en-GB" dirty="0"/>
              <a:t>Subtitle. Delete if not required.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D949BE1-5181-CCD9-89D9-3FDED96843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45337" y="2338388"/>
            <a:ext cx="4757737" cy="3427412"/>
          </a:xfrm>
        </p:spPr>
        <p:txBody>
          <a:bodyPr/>
          <a:lstStyle>
            <a:lvl1pPr>
              <a:lnSpc>
                <a:spcPct val="80000"/>
              </a:lnSpc>
              <a:defRPr sz="5400">
                <a:solidFill>
                  <a:schemeClr val="bg1"/>
                </a:solidFill>
                <a:latin typeface="+mj-lt"/>
              </a:defRPr>
            </a:lvl1pPr>
            <a:lvl2pPr>
              <a:defRPr lang="en-GB" dirty="0" smtClean="0">
                <a:solidFill>
                  <a:schemeClr val="bg1"/>
                </a:solidFill>
              </a:defRPr>
            </a:lvl2pPr>
            <a:lvl3pPr>
              <a:defRPr lang="en-GB" dirty="0" smtClean="0">
                <a:solidFill>
                  <a:schemeClr val="bg1"/>
                </a:solidFill>
              </a:defRPr>
            </a:lvl3pPr>
            <a:lvl4pPr>
              <a:defRPr lang="en-GB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“Quote goes here. Delete speech marks if not required.”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9616647F-6551-5C71-EECF-7BC298E933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24825" y="295200"/>
            <a:ext cx="3778250" cy="87637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</a:lstStyle>
          <a:p>
            <a:pPr lvl="0"/>
            <a:r>
              <a:rPr lang="en-GB" dirty="0"/>
              <a:t>Click to add text. Delete if not required. 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BEC8F6E-46BB-F39D-C0DC-751CB8913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259" y="5966467"/>
            <a:ext cx="5733129" cy="304122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800" b="0" i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b="0" i="0" dirty="0">
                <a:effectLst/>
              </a:rPr>
              <a:t>Slide legal disclaimer goes here if required 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b="0" i="0" dirty="0">
                <a:effectLst/>
              </a:rPr>
              <a:t>Slide footer goes here if required</a:t>
            </a:r>
          </a:p>
        </p:txBody>
      </p:sp>
    </p:spTree>
    <p:extLst>
      <p:ext uri="{BB962C8B-B14F-4D97-AF65-F5344CB8AC3E}">
        <p14:creationId xmlns:p14="http://schemas.microsoft.com/office/powerpoint/2010/main" val="26752569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[Accessible Version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119AF0-BAA0-31B4-998E-02AD3B07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EC8D767-5246-2244-A4A3-B8AFB218393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0E69B-48F7-61D5-681E-68705A6AADA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89384" y="2338388"/>
            <a:ext cx="5733085" cy="3427412"/>
          </a:xfrm>
        </p:spPr>
        <p:txBody>
          <a:bodyPr/>
          <a:lstStyle/>
          <a:p>
            <a:pPr lvl="0"/>
            <a:r>
              <a:rPr lang="en-GB" dirty="0"/>
              <a:t>Click to add text. Delete if not required.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4141273-8612-0373-5CE1-A74C8304F4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303" y="262800"/>
            <a:ext cx="5733084" cy="454529"/>
          </a:xfrm>
        </p:spPr>
        <p:txBody>
          <a:bodyPr/>
          <a:lstStyle/>
          <a:p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60EC19D-5C44-4557-54CE-FA6CE565E479}"/>
              </a:ext>
            </a:extLst>
          </p:cNvPr>
          <p:cNvSpPr>
            <a:spLocks noGrp="1"/>
          </p:cNvSpPr>
          <p:nvPr>
            <p:ph type="subTitle" idx="19" hasCustomPrompt="1"/>
          </p:nvPr>
        </p:nvSpPr>
        <p:spPr>
          <a:xfrm>
            <a:off x="288302" y="713620"/>
            <a:ext cx="5733084" cy="292965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GB" b="1" dirty="0"/>
            </a:lvl1pPr>
          </a:lstStyle>
          <a:p>
            <a:pPr lvl="0"/>
            <a:r>
              <a:rPr lang="en-GB" dirty="0"/>
              <a:t>Subtitle. Delete if not required.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D949BE1-5181-CCD9-89D9-3FDED96843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45337" y="2338388"/>
            <a:ext cx="4757737" cy="3427412"/>
          </a:xfrm>
        </p:spPr>
        <p:txBody>
          <a:bodyPr/>
          <a:lstStyle>
            <a:lvl1pPr>
              <a:lnSpc>
                <a:spcPct val="80000"/>
              </a:lnSpc>
              <a:defRPr sz="5400" i="0">
                <a:solidFill>
                  <a:schemeClr val="accent1"/>
                </a:solidFill>
                <a:latin typeface="+mj-lt"/>
              </a:defRPr>
            </a:lvl1pPr>
            <a:lvl2pPr>
              <a:defRPr lang="en-GB" dirty="0" smtClean="0">
                <a:solidFill>
                  <a:schemeClr val="tx1"/>
                </a:solidFill>
              </a:defRPr>
            </a:lvl2pPr>
            <a:lvl3pPr>
              <a:defRPr lang="en-GB" dirty="0" smtClean="0">
                <a:solidFill>
                  <a:schemeClr val="tx1"/>
                </a:solidFill>
              </a:defRPr>
            </a:lvl3pPr>
            <a:lvl4pPr>
              <a:defRPr lang="en-GB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“Quote goes here. Delete speech marks if not required.”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62EBE26-5504-780B-C8F1-AFCE930394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24825" y="295200"/>
            <a:ext cx="3778250" cy="87637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</a:lstStyle>
          <a:p>
            <a:pPr lvl="0"/>
            <a:r>
              <a:rPr lang="en-GB" dirty="0"/>
              <a:t>Click to add text. Delete if not required.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F5227C2-8D93-ABD3-A0D2-E4BD40BC77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259" y="5966467"/>
            <a:ext cx="5733084" cy="304122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800" b="0" i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b="0" i="0" dirty="0">
                <a:effectLst/>
              </a:rPr>
              <a:t>Slide legal disclaimer goes here if required 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b="0" i="0" dirty="0">
                <a:effectLst/>
              </a:rPr>
              <a:t>Slide footer goes here if required</a:t>
            </a:r>
          </a:p>
        </p:txBody>
      </p:sp>
    </p:spTree>
    <p:extLst>
      <p:ext uri="{BB962C8B-B14F-4D97-AF65-F5344CB8AC3E}">
        <p14:creationId xmlns:p14="http://schemas.microsoft.com/office/powerpoint/2010/main" val="348373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Righ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6F6140-34D9-F6B3-6BCD-3A50DD37F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303" y="262267"/>
            <a:ext cx="5733084" cy="468590"/>
          </a:xfrm>
        </p:spPr>
        <p:txBody>
          <a:bodyPr/>
          <a:lstStyle/>
          <a:p>
            <a:r>
              <a:rPr lang="en-GB" dirty="0"/>
              <a:t>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7EE611-EA9F-2CB5-2ACF-EF4D756FF28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6800" y="270000"/>
            <a:ext cx="5737225" cy="5495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781BB63-AF6A-9F70-47D8-BF333C1618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925" y="3867150"/>
            <a:ext cx="3778250" cy="1816002"/>
          </a:xfrm>
        </p:spPr>
        <p:txBody>
          <a:bodyPr/>
          <a:lstStyle/>
          <a:p>
            <a:pPr lvl="0"/>
            <a:r>
              <a:rPr lang="en-GB" dirty="0"/>
              <a:t>Click to add text. Delete if not required.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68AB9-3222-3CF5-BF4D-DB291E974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D767-5246-2244-A4A3-B8AFB218393C}" type="slidenum">
              <a:rPr lang="en-GB" smtClean="0"/>
              <a:t>‹#›</a:t>
            </a:fld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093E36D-AA36-08D5-DD80-6469123BEA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8302" y="713620"/>
            <a:ext cx="5733083" cy="292965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1" dirty="0" smtClean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dirty="0" smtClean="0">
                <a:solidFill>
                  <a:schemeClr val="tx1"/>
                </a:solidFill>
                <a:latin typeface="+mn-lt"/>
              </a:defRPr>
            </a:lvl2pPr>
            <a:lvl3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dirty="0" smtClean="0">
                <a:solidFill>
                  <a:schemeClr val="tx1"/>
                </a:solidFill>
                <a:latin typeface="+mn-lt"/>
              </a:defRPr>
            </a:lvl3pPr>
            <a:lvl4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dirty="0" smtClean="0">
                <a:solidFill>
                  <a:schemeClr val="tx1"/>
                </a:solidFill>
                <a:latin typeface="+mn-lt"/>
              </a:defRPr>
            </a:lvl4pPr>
            <a:lvl5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dirty="0" smtClean="0">
                <a:solidFill>
                  <a:schemeClr val="tx1"/>
                </a:solidFill>
                <a:latin typeface="+mn-lt"/>
              </a:defRPr>
            </a:lvl5pPr>
            <a:lvl6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dirty="0" smtClean="0">
                <a:solidFill>
                  <a:schemeClr val="tx1"/>
                </a:solidFill>
                <a:latin typeface="+mn-lt"/>
              </a:defRPr>
            </a:lvl6pPr>
            <a:lvl7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dirty="0" smtClean="0">
                <a:solidFill>
                  <a:schemeClr val="tx1"/>
                </a:solidFill>
                <a:latin typeface="+mn-lt"/>
              </a:defRPr>
            </a:lvl7pPr>
            <a:lvl8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dirty="0" smtClean="0">
                <a:solidFill>
                  <a:schemeClr val="tx1"/>
                </a:solidFill>
                <a:latin typeface="+mn-lt"/>
              </a:defRPr>
            </a:lvl8pPr>
            <a:lvl9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dirty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Subtitle. Delete if not required.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9011399-EA78-1501-D5C3-39F7E534C3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259" y="5966467"/>
            <a:ext cx="11610516" cy="304122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800" b="0" i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b="0" i="0" dirty="0">
                <a:effectLst/>
              </a:rPr>
              <a:t>Slide legal disclaimer goes here if required 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b="0" i="0" dirty="0">
                <a:effectLst/>
              </a:rPr>
              <a:t>Slide footer goes here if required</a:t>
            </a:r>
          </a:p>
        </p:txBody>
      </p:sp>
    </p:spTree>
    <p:extLst>
      <p:ext uri="{BB962C8B-B14F-4D97-AF65-F5344CB8AC3E}">
        <p14:creationId xmlns:p14="http://schemas.microsoft.com/office/powerpoint/2010/main" val="454875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[Accessible Version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97A17AB-0114-CDE0-D80E-3AAA53BE48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4805" y="261082"/>
            <a:ext cx="8676633" cy="3930563"/>
          </a:xfr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10500" b="0" i="0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dirty="0"/>
              <a:t>Longer titles will shrink automatically</a:t>
            </a:r>
          </a:p>
        </p:txBody>
      </p:sp>
      <p:sp>
        <p:nvSpPr>
          <p:cNvPr id="2" name="Graphic 3">
            <a:extLst>
              <a:ext uri="{FF2B5EF4-FFF2-40B4-BE49-F238E27FC236}">
                <a16:creationId xmlns:a16="http://schemas.microsoft.com/office/drawing/2014/main" id="{451705C3-64AD-B944-7DD9-8FF5ECC05A87}"/>
              </a:ext>
            </a:extLst>
          </p:cNvPr>
          <p:cNvSpPr/>
          <p:nvPr userDrawn="1"/>
        </p:nvSpPr>
        <p:spPr>
          <a:xfrm>
            <a:off x="294330" y="6157513"/>
            <a:ext cx="2132373" cy="406800"/>
          </a:xfrm>
          <a:custGeom>
            <a:avLst/>
            <a:gdLst>
              <a:gd name="connsiteX0" fmla="*/ 1397722 w 14842808"/>
              <a:gd name="connsiteY0" fmla="*/ 1202934 h 2831613"/>
              <a:gd name="connsiteX1" fmla="*/ 1182034 w 14842808"/>
              <a:gd name="connsiteY1" fmla="*/ 835550 h 2831613"/>
              <a:gd name="connsiteX2" fmla="*/ 1397722 w 14842808"/>
              <a:gd name="connsiteY2" fmla="*/ 468165 h 2831613"/>
              <a:gd name="connsiteX3" fmla="*/ 1613410 w 14842808"/>
              <a:gd name="connsiteY3" fmla="*/ 835550 h 2831613"/>
              <a:gd name="connsiteX4" fmla="*/ 1397722 w 14842808"/>
              <a:gd name="connsiteY4" fmla="*/ 1202934 h 2831613"/>
              <a:gd name="connsiteX5" fmla="*/ 1397722 w 14842808"/>
              <a:gd name="connsiteY5" fmla="*/ 369441 h 2831613"/>
              <a:gd name="connsiteX6" fmla="*/ 959388 w 14842808"/>
              <a:gd name="connsiteY6" fmla="*/ 835550 h 2831613"/>
              <a:gd name="connsiteX7" fmla="*/ 1397722 w 14842808"/>
              <a:gd name="connsiteY7" fmla="*/ 1301658 h 2831613"/>
              <a:gd name="connsiteX8" fmla="*/ 1836056 w 14842808"/>
              <a:gd name="connsiteY8" fmla="*/ 835550 h 2831613"/>
              <a:gd name="connsiteX9" fmla="*/ 1397722 w 14842808"/>
              <a:gd name="connsiteY9" fmla="*/ 369441 h 2831613"/>
              <a:gd name="connsiteX10" fmla="*/ 3357471 w 14842808"/>
              <a:gd name="connsiteY10" fmla="*/ 369441 h 2831613"/>
              <a:gd name="connsiteX11" fmla="*/ 3109571 w 14842808"/>
              <a:gd name="connsiteY11" fmla="*/ 500301 h 2831613"/>
              <a:gd name="connsiteX12" fmla="*/ 3098748 w 14842808"/>
              <a:gd name="connsiteY12" fmla="*/ 500301 h 2831613"/>
              <a:gd name="connsiteX13" fmla="*/ 3098748 w 14842808"/>
              <a:gd name="connsiteY13" fmla="*/ 387438 h 2831613"/>
              <a:gd name="connsiteX14" fmla="*/ 2886667 w 14842808"/>
              <a:gd name="connsiteY14" fmla="*/ 387438 h 2831613"/>
              <a:gd name="connsiteX15" fmla="*/ 2886667 w 14842808"/>
              <a:gd name="connsiteY15" fmla="*/ 1283661 h 2831613"/>
              <a:gd name="connsiteX16" fmla="*/ 3098748 w 14842808"/>
              <a:gd name="connsiteY16" fmla="*/ 1283661 h 2831613"/>
              <a:gd name="connsiteX17" fmla="*/ 3098748 w 14842808"/>
              <a:gd name="connsiteY17" fmla="*/ 704433 h 2831613"/>
              <a:gd name="connsiteX18" fmla="*/ 3276555 w 14842808"/>
              <a:gd name="connsiteY18" fmla="*/ 494645 h 2831613"/>
              <a:gd name="connsiteX19" fmla="*/ 3429367 w 14842808"/>
              <a:gd name="connsiteY19" fmla="*/ 670239 h 2831613"/>
              <a:gd name="connsiteX20" fmla="*/ 3429367 w 14842808"/>
              <a:gd name="connsiteY20" fmla="*/ 1283147 h 2831613"/>
              <a:gd name="connsiteX21" fmla="*/ 3641447 w 14842808"/>
              <a:gd name="connsiteY21" fmla="*/ 1283147 h 2831613"/>
              <a:gd name="connsiteX22" fmla="*/ 3641447 w 14842808"/>
              <a:gd name="connsiteY22" fmla="*/ 668697 h 2831613"/>
              <a:gd name="connsiteX23" fmla="*/ 3357471 w 14842808"/>
              <a:gd name="connsiteY23" fmla="*/ 369441 h 2831613"/>
              <a:gd name="connsiteX24" fmla="*/ 4122559 w 14842808"/>
              <a:gd name="connsiteY24" fmla="*/ 369441 h 2831613"/>
              <a:gd name="connsiteX25" fmla="*/ 3779312 w 14842808"/>
              <a:gd name="connsiteY25" fmla="*/ 627562 h 2831613"/>
              <a:gd name="connsiteX26" fmla="*/ 3996805 w 14842808"/>
              <a:gd name="connsiteY26" fmla="*/ 885683 h 2831613"/>
              <a:gd name="connsiteX27" fmla="*/ 4176416 w 14842808"/>
              <a:gd name="connsiteY27" fmla="*/ 930417 h 2831613"/>
              <a:gd name="connsiteX28" fmla="*/ 4314797 w 14842808"/>
              <a:gd name="connsiteY28" fmla="*/ 1063076 h 2831613"/>
              <a:gd name="connsiteX29" fmla="*/ 4136989 w 14842808"/>
              <a:gd name="connsiteY29" fmla="*/ 1206534 h 2831613"/>
              <a:gd name="connsiteX30" fmla="*/ 3932124 w 14842808"/>
              <a:gd name="connsiteY30" fmla="*/ 998546 h 2831613"/>
              <a:gd name="connsiteX31" fmla="*/ 3741690 w 14842808"/>
              <a:gd name="connsiteY31" fmla="*/ 1052278 h 2831613"/>
              <a:gd name="connsiteX32" fmla="*/ 4113539 w 14842808"/>
              <a:gd name="connsiteY32" fmla="*/ 1301401 h 2831613"/>
              <a:gd name="connsiteX33" fmla="*/ 4487193 w 14842808"/>
              <a:gd name="connsiteY33" fmla="*/ 1009344 h 2831613"/>
              <a:gd name="connsiteX34" fmla="*/ 4248313 w 14842808"/>
              <a:gd name="connsiteY34" fmla="*/ 740425 h 2831613"/>
              <a:gd name="connsiteX35" fmla="*/ 4075916 w 14842808"/>
              <a:gd name="connsiteY35" fmla="*/ 697491 h 2831613"/>
              <a:gd name="connsiteX36" fmla="*/ 3951966 w 14842808"/>
              <a:gd name="connsiteY36" fmla="*/ 579229 h 2831613"/>
              <a:gd name="connsiteX37" fmla="*/ 4104778 w 14842808"/>
              <a:gd name="connsiteY37" fmla="*/ 464566 h 2831613"/>
              <a:gd name="connsiteX38" fmla="*/ 4287997 w 14842808"/>
              <a:gd name="connsiteY38" fmla="*/ 636560 h 2831613"/>
              <a:gd name="connsiteX39" fmla="*/ 4467608 w 14842808"/>
              <a:gd name="connsiteY39" fmla="*/ 582828 h 2831613"/>
              <a:gd name="connsiteX40" fmla="*/ 4122559 w 14842808"/>
              <a:gd name="connsiteY40" fmla="*/ 369441 h 2831613"/>
              <a:gd name="connsiteX41" fmla="*/ 5013658 w 14842808"/>
              <a:gd name="connsiteY41" fmla="*/ 1202934 h 2831613"/>
              <a:gd name="connsiteX42" fmla="*/ 4797969 w 14842808"/>
              <a:gd name="connsiteY42" fmla="*/ 835550 h 2831613"/>
              <a:gd name="connsiteX43" fmla="*/ 5013658 w 14842808"/>
              <a:gd name="connsiteY43" fmla="*/ 468165 h 2831613"/>
              <a:gd name="connsiteX44" fmla="*/ 5229346 w 14842808"/>
              <a:gd name="connsiteY44" fmla="*/ 835550 h 2831613"/>
              <a:gd name="connsiteX45" fmla="*/ 5013658 w 14842808"/>
              <a:gd name="connsiteY45" fmla="*/ 1202934 h 2831613"/>
              <a:gd name="connsiteX46" fmla="*/ 5013658 w 14842808"/>
              <a:gd name="connsiteY46" fmla="*/ 369441 h 2831613"/>
              <a:gd name="connsiteX47" fmla="*/ 4575324 w 14842808"/>
              <a:gd name="connsiteY47" fmla="*/ 835550 h 2831613"/>
              <a:gd name="connsiteX48" fmla="*/ 5013658 w 14842808"/>
              <a:gd name="connsiteY48" fmla="*/ 1301658 h 2831613"/>
              <a:gd name="connsiteX49" fmla="*/ 5451992 w 14842808"/>
              <a:gd name="connsiteY49" fmla="*/ 835550 h 2831613"/>
              <a:gd name="connsiteX50" fmla="*/ 5013658 w 14842808"/>
              <a:gd name="connsiteY50" fmla="*/ 369441 h 2831613"/>
              <a:gd name="connsiteX51" fmla="*/ 6048292 w 14842808"/>
              <a:gd name="connsiteY51" fmla="*/ 369441 h 2831613"/>
              <a:gd name="connsiteX52" fmla="*/ 5800392 w 14842808"/>
              <a:gd name="connsiteY52" fmla="*/ 500301 h 2831613"/>
              <a:gd name="connsiteX53" fmla="*/ 5789569 w 14842808"/>
              <a:gd name="connsiteY53" fmla="*/ 500301 h 2831613"/>
              <a:gd name="connsiteX54" fmla="*/ 5789569 w 14842808"/>
              <a:gd name="connsiteY54" fmla="*/ 387438 h 2831613"/>
              <a:gd name="connsiteX55" fmla="*/ 5577488 w 14842808"/>
              <a:gd name="connsiteY55" fmla="*/ 387438 h 2831613"/>
              <a:gd name="connsiteX56" fmla="*/ 5577488 w 14842808"/>
              <a:gd name="connsiteY56" fmla="*/ 1283661 h 2831613"/>
              <a:gd name="connsiteX57" fmla="*/ 5789569 w 14842808"/>
              <a:gd name="connsiteY57" fmla="*/ 1283661 h 2831613"/>
              <a:gd name="connsiteX58" fmla="*/ 5789569 w 14842808"/>
              <a:gd name="connsiteY58" fmla="*/ 704433 h 2831613"/>
              <a:gd name="connsiteX59" fmla="*/ 5967376 w 14842808"/>
              <a:gd name="connsiteY59" fmla="*/ 494645 h 2831613"/>
              <a:gd name="connsiteX60" fmla="*/ 6120188 w 14842808"/>
              <a:gd name="connsiteY60" fmla="*/ 670239 h 2831613"/>
              <a:gd name="connsiteX61" fmla="*/ 6120188 w 14842808"/>
              <a:gd name="connsiteY61" fmla="*/ 1283147 h 2831613"/>
              <a:gd name="connsiteX62" fmla="*/ 6332269 w 14842808"/>
              <a:gd name="connsiteY62" fmla="*/ 1283147 h 2831613"/>
              <a:gd name="connsiteX63" fmla="*/ 6332269 w 14842808"/>
              <a:gd name="connsiteY63" fmla="*/ 668697 h 2831613"/>
              <a:gd name="connsiteX64" fmla="*/ 6048292 w 14842808"/>
              <a:gd name="connsiteY64" fmla="*/ 369441 h 2831613"/>
              <a:gd name="connsiteX65" fmla="*/ 9197289 w 14842808"/>
              <a:gd name="connsiteY65" fmla="*/ 1202934 h 2831613"/>
              <a:gd name="connsiteX66" fmla="*/ 8981601 w 14842808"/>
              <a:gd name="connsiteY66" fmla="*/ 835550 h 2831613"/>
              <a:gd name="connsiteX67" fmla="*/ 9197289 w 14842808"/>
              <a:gd name="connsiteY67" fmla="*/ 468165 h 2831613"/>
              <a:gd name="connsiteX68" fmla="*/ 9412978 w 14842808"/>
              <a:gd name="connsiteY68" fmla="*/ 835550 h 2831613"/>
              <a:gd name="connsiteX69" fmla="*/ 9197289 w 14842808"/>
              <a:gd name="connsiteY69" fmla="*/ 1202934 h 2831613"/>
              <a:gd name="connsiteX70" fmla="*/ 9197289 w 14842808"/>
              <a:gd name="connsiteY70" fmla="*/ 369441 h 2831613"/>
              <a:gd name="connsiteX71" fmla="*/ 8758955 w 14842808"/>
              <a:gd name="connsiteY71" fmla="*/ 835550 h 2831613"/>
              <a:gd name="connsiteX72" fmla="*/ 9197289 w 14842808"/>
              <a:gd name="connsiteY72" fmla="*/ 1301658 h 2831613"/>
              <a:gd name="connsiteX73" fmla="*/ 9635623 w 14842808"/>
              <a:gd name="connsiteY73" fmla="*/ 835550 h 2831613"/>
              <a:gd name="connsiteX74" fmla="*/ 9197289 w 14842808"/>
              <a:gd name="connsiteY74" fmla="*/ 369441 h 2831613"/>
              <a:gd name="connsiteX75" fmla="*/ 11157038 w 14842808"/>
              <a:gd name="connsiteY75" fmla="*/ 369441 h 2831613"/>
              <a:gd name="connsiteX76" fmla="*/ 10909138 w 14842808"/>
              <a:gd name="connsiteY76" fmla="*/ 500301 h 2831613"/>
              <a:gd name="connsiteX77" fmla="*/ 10898314 w 14842808"/>
              <a:gd name="connsiteY77" fmla="*/ 500301 h 2831613"/>
              <a:gd name="connsiteX78" fmla="*/ 10898314 w 14842808"/>
              <a:gd name="connsiteY78" fmla="*/ 387438 h 2831613"/>
              <a:gd name="connsiteX79" fmla="*/ 10686234 w 14842808"/>
              <a:gd name="connsiteY79" fmla="*/ 387438 h 2831613"/>
              <a:gd name="connsiteX80" fmla="*/ 10686234 w 14842808"/>
              <a:gd name="connsiteY80" fmla="*/ 1283661 h 2831613"/>
              <a:gd name="connsiteX81" fmla="*/ 10898314 w 14842808"/>
              <a:gd name="connsiteY81" fmla="*/ 1283661 h 2831613"/>
              <a:gd name="connsiteX82" fmla="*/ 10898314 w 14842808"/>
              <a:gd name="connsiteY82" fmla="*/ 704433 h 2831613"/>
              <a:gd name="connsiteX83" fmla="*/ 11076123 w 14842808"/>
              <a:gd name="connsiteY83" fmla="*/ 494645 h 2831613"/>
              <a:gd name="connsiteX84" fmla="*/ 11228934 w 14842808"/>
              <a:gd name="connsiteY84" fmla="*/ 670239 h 2831613"/>
              <a:gd name="connsiteX85" fmla="*/ 11228934 w 14842808"/>
              <a:gd name="connsiteY85" fmla="*/ 1283147 h 2831613"/>
              <a:gd name="connsiteX86" fmla="*/ 11441014 w 14842808"/>
              <a:gd name="connsiteY86" fmla="*/ 1283147 h 2831613"/>
              <a:gd name="connsiteX87" fmla="*/ 11441014 w 14842808"/>
              <a:gd name="connsiteY87" fmla="*/ 668697 h 2831613"/>
              <a:gd name="connsiteX88" fmla="*/ 11157038 w 14842808"/>
              <a:gd name="connsiteY88" fmla="*/ 369441 h 2831613"/>
              <a:gd name="connsiteX89" fmla="*/ 11922383 w 14842808"/>
              <a:gd name="connsiteY89" fmla="*/ 369441 h 2831613"/>
              <a:gd name="connsiteX90" fmla="*/ 11579137 w 14842808"/>
              <a:gd name="connsiteY90" fmla="*/ 627562 h 2831613"/>
              <a:gd name="connsiteX91" fmla="*/ 11796630 w 14842808"/>
              <a:gd name="connsiteY91" fmla="*/ 885683 h 2831613"/>
              <a:gd name="connsiteX92" fmla="*/ 11976241 w 14842808"/>
              <a:gd name="connsiteY92" fmla="*/ 930417 h 2831613"/>
              <a:gd name="connsiteX93" fmla="*/ 12114621 w 14842808"/>
              <a:gd name="connsiteY93" fmla="*/ 1063076 h 2831613"/>
              <a:gd name="connsiteX94" fmla="*/ 11936814 w 14842808"/>
              <a:gd name="connsiteY94" fmla="*/ 1206534 h 2831613"/>
              <a:gd name="connsiteX95" fmla="*/ 11731949 w 14842808"/>
              <a:gd name="connsiteY95" fmla="*/ 998546 h 2831613"/>
              <a:gd name="connsiteX96" fmla="*/ 11541514 w 14842808"/>
              <a:gd name="connsiteY96" fmla="*/ 1052278 h 2831613"/>
              <a:gd name="connsiteX97" fmla="*/ 11913364 w 14842808"/>
              <a:gd name="connsiteY97" fmla="*/ 1301401 h 2831613"/>
              <a:gd name="connsiteX98" fmla="*/ 12287018 w 14842808"/>
              <a:gd name="connsiteY98" fmla="*/ 1009344 h 2831613"/>
              <a:gd name="connsiteX99" fmla="*/ 12048137 w 14842808"/>
              <a:gd name="connsiteY99" fmla="*/ 740425 h 2831613"/>
              <a:gd name="connsiteX100" fmla="*/ 11875741 w 14842808"/>
              <a:gd name="connsiteY100" fmla="*/ 697491 h 2831613"/>
              <a:gd name="connsiteX101" fmla="*/ 11751791 w 14842808"/>
              <a:gd name="connsiteY101" fmla="*/ 579229 h 2831613"/>
              <a:gd name="connsiteX102" fmla="*/ 11904603 w 14842808"/>
              <a:gd name="connsiteY102" fmla="*/ 464566 h 2831613"/>
              <a:gd name="connsiteX103" fmla="*/ 12087821 w 14842808"/>
              <a:gd name="connsiteY103" fmla="*/ 636560 h 2831613"/>
              <a:gd name="connsiteX104" fmla="*/ 12267433 w 14842808"/>
              <a:gd name="connsiteY104" fmla="*/ 582828 h 2831613"/>
              <a:gd name="connsiteX105" fmla="*/ 11922383 w 14842808"/>
              <a:gd name="connsiteY105" fmla="*/ 369441 h 2831613"/>
              <a:gd name="connsiteX106" fmla="*/ 12813224 w 14842808"/>
              <a:gd name="connsiteY106" fmla="*/ 1202934 h 2831613"/>
              <a:gd name="connsiteX107" fmla="*/ 12597536 w 14842808"/>
              <a:gd name="connsiteY107" fmla="*/ 835550 h 2831613"/>
              <a:gd name="connsiteX108" fmla="*/ 12813224 w 14842808"/>
              <a:gd name="connsiteY108" fmla="*/ 468165 h 2831613"/>
              <a:gd name="connsiteX109" fmla="*/ 13028913 w 14842808"/>
              <a:gd name="connsiteY109" fmla="*/ 835550 h 2831613"/>
              <a:gd name="connsiteX110" fmla="*/ 12813224 w 14842808"/>
              <a:gd name="connsiteY110" fmla="*/ 1202934 h 2831613"/>
              <a:gd name="connsiteX111" fmla="*/ 12813224 w 14842808"/>
              <a:gd name="connsiteY111" fmla="*/ 369441 h 2831613"/>
              <a:gd name="connsiteX112" fmla="*/ 12374891 w 14842808"/>
              <a:gd name="connsiteY112" fmla="*/ 835550 h 2831613"/>
              <a:gd name="connsiteX113" fmla="*/ 12813224 w 14842808"/>
              <a:gd name="connsiteY113" fmla="*/ 1301658 h 2831613"/>
              <a:gd name="connsiteX114" fmla="*/ 13251560 w 14842808"/>
              <a:gd name="connsiteY114" fmla="*/ 835550 h 2831613"/>
              <a:gd name="connsiteX115" fmla="*/ 12813224 w 14842808"/>
              <a:gd name="connsiteY115" fmla="*/ 369441 h 2831613"/>
              <a:gd name="connsiteX116" fmla="*/ 13847858 w 14842808"/>
              <a:gd name="connsiteY116" fmla="*/ 369441 h 2831613"/>
              <a:gd name="connsiteX117" fmla="*/ 13599958 w 14842808"/>
              <a:gd name="connsiteY117" fmla="*/ 500301 h 2831613"/>
              <a:gd name="connsiteX118" fmla="*/ 13589136 w 14842808"/>
              <a:gd name="connsiteY118" fmla="*/ 500301 h 2831613"/>
              <a:gd name="connsiteX119" fmla="*/ 13589136 w 14842808"/>
              <a:gd name="connsiteY119" fmla="*/ 387438 h 2831613"/>
              <a:gd name="connsiteX120" fmla="*/ 13377056 w 14842808"/>
              <a:gd name="connsiteY120" fmla="*/ 387438 h 2831613"/>
              <a:gd name="connsiteX121" fmla="*/ 13377056 w 14842808"/>
              <a:gd name="connsiteY121" fmla="*/ 1283661 h 2831613"/>
              <a:gd name="connsiteX122" fmla="*/ 13589136 w 14842808"/>
              <a:gd name="connsiteY122" fmla="*/ 1283661 h 2831613"/>
              <a:gd name="connsiteX123" fmla="*/ 13589136 w 14842808"/>
              <a:gd name="connsiteY123" fmla="*/ 704433 h 2831613"/>
              <a:gd name="connsiteX124" fmla="*/ 13766944 w 14842808"/>
              <a:gd name="connsiteY124" fmla="*/ 494645 h 2831613"/>
              <a:gd name="connsiteX125" fmla="*/ 13919755 w 14842808"/>
              <a:gd name="connsiteY125" fmla="*/ 670239 h 2831613"/>
              <a:gd name="connsiteX126" fmla="*/ 13919755 w 14842808"/>
              <a:gd name="connsiteY126" fmla="*/ 1283147 h 2831613"/>
              <a:gd name="connsiteX127" fmla="*/ 14131835 w 14842808"/>
              <a:gd name="connsiteY127" fmla="*/ 1283147 h 2831613"/>
              <a:gd name="connsiteX128" fmla="*/ 14131835 w 14842808"/>
              <a:gd name="connsiteY128" fmla="*/ 668697 h 2831613"/>
              <a:gd name="connsiteX129" fmla="*/ 13847858 w 14842808"/>
              <a:gd name="connsiteY129" fmla="*/ 369441 h 2831613"/>
              <a:gd name="connsiteX130" fmla="*/ 833634 w 14842808"/>
              <a:gd name="connsiteY130" fmla="*/ 28794 h 2831613"/>
              <a:gd name="connsiteX131" fmla="*/ 610730 w 14842808"/>
              <a:gd name="connsiteY131" fmla="*/ 28794 h 2831613"/>
              <a:gd name="connsiteX132" fmla="*/ 610730 w 14842808"/>
              <a:gd name="connsiteY132" fmla="*/ 955355 h 2831613"/>
              <a:gd name="connsiteX133" fmla="*/ 416688 w 14842808"/>
              <a:gd name="connsiteY133" fmla="*/ 1195479 h 2831613"/>
              <a:gd name="connsiteX134" fmla="*/ 222646 w 14842808"/>
              <a:gd name="connsiteY134" fmla="*/ 937358 h 2831613"/>
              <a:gd name="connsiteX135" fmla="*/ 222646 w 14842808"/>
              <a:gd name="connsiteY135" fmla="*/ 765363 h 2831613"/>
              <a:gd name="connsiteX136" fmla="*/ 0 w 14842808"/>
              <a:gd name="connsiteY136" fmla="*/ 821152 h 2831613"/>
              <a:gd name="connsiteX137" fmla="*/ 0 w 14842808"/>
              <a:gd name="connsiteY137" fmla="*/ 898280 h 2831613"/>
              <a:gd name="connsiteX138" fmla="*/ 416946 w 14842808"/>
              <a:gd name="connsiteY138" fmla="*/ 1312456 h 2831613"/>
              <a:gd name="connsiteX139" fmla="*/ 833634 w 14842808"/>
              <a:gd name="connsiteY139" fmla="*/ 898280 h 2831613"/>
              <a:gd name="connsiteX140" fmla="*/ 833634 w 14842808"/>
              <a:gd name="connsiteY140" fmla="*/ 28794 h 2831613"/>
              <a:gd name="connsiteX141" fmla="*/ 2173633 w 14842808"/>
              <a:gd name="connsiteY141" fmla="*/ 28794 h 2831613"/>
              <a:gd name="connsiteX142" fmla="*/ 1961552 w 14842808"/>
              <a:gd name="connsiteY142" fmla="*/ 28794 h 2831613"/>
              <a:gd name="connsiteX143" fmla="*/ 1961552 w 14842808"/>
              <a:gd name="connsiteY143" fmla="*/ 1283404 h 2831613"/>
              <a:gd name="connsiteX144" fmla="*/ 2173633 w 14842808"/>
              <a:gd name="connsiteY144" fmla="*/ 1283404 h 2831613"/>
              <a:gd name="connsiteX145" fmla="*/ 2173633 w 14842808"/>
              <a:gd name="connsiteY145" fmla="*/ 704433 h 2831613"/>
              <a:gd name="connsiteX146" fmla="*/ 2351441 w 14842808"/>
              <a:gd name="connsiteY146" fmla="*/ 494645 h 2831613"/>
              <a:gd name="connsiteX147" fmla="*/ 2504252 w 14842808"/>
              <a:gd name="connsiteY147" fmla="*/ 670239 h 2831613"/>
              <a:gd name="connsiteX148" fmla="*/ 2504252 w 14842808"/>
              <a:gd name="connsiteY148" fmla="*/ 1283147 h 2831613"/>
              <a:gd name="connsiteX149" fmla="*/ 2716075 w 14842808"/>
              <a:gd name="connsiteY149" fmla="*/ 1283147 h 2831613"/>
              <a:gd name="connsiteX150" fmla="*/ 2716075 w 14842808"/>
              <a:gd name="connsiteY150" fmla="*/ 668697 h 2831613"/>
              <a:gd name="connsiteX151" fmla="*/ 2432098 w 14842808"/>
              <a:gd name="connsiteY151" fmla="*/ 369441 h 2831613"/>
              <a:gd name="connsiteX152" fmla="*/ 2184198 w 14842808"/>
              <a:gd name="connsiteY152" fmla="*/ 500301 h 2831613"/>
              <a:gd name="connsiteX153" fmla="*/ 2173375 w 14842808"/>
              <a:gd name="connsiteY153" fmla="*/ 500301 h 2831613"/>
              <a:gd name="connsiteX154" fmla="*/ 2173375 w 14842808"/>
              <a:gd name="connsiteY154" fmla="*/ 28794 h 2831613"/>
              <a:gd name="connsiteX155" fmla="*/ 8633201 w 14842808"/>
              <a:gd name="connsiteY155" fmla="*/ 28794 h 2831613"/>
              <a:gd name="connsiteX156" fmla="*/ 8410555 w 14842808"/>
              <a:gd name="connsiteY156" fmla="*/ 28794 h 2831613"/>
              <a:gd name="connsiteX157" fmla="*/ 8410555 w 14842808"/>
              <a:gd name="connsiteY157" fmla="*/ 955355 h 2831613"/>
              <a:gd name="connsiteX158" fmla="*/ 8216513 w 14842808"/>
              <a:gd name="connsiteY158" fmla="*/ 1195479 h 2831613"/>
              <a:gd name="connsiteX159" fmla="*/ 8022471 w 14842808"/>
              <a:gd name="connsiteY159" fmla="*/ 937358 h 2831613"/>
              <a:gd name="connsiteX160" fmla="*/ 8022471 w 14842808"/>
              <a:gd name="connsiteY160" fmla="*/ 765363 h 2831613"/>
              <a:gd name="connsiteX161" fmla="*/ 7799825 w 14842808"/>
              <a:gd name="connsiteY161" fmla="*/ 820895 h 2831613"/>
              <a:gd name="connsiteX162" fmla="*/ 7799825 w 14842808"/>
              <a:gd name="connsiteY162" fmla="*/ 898023 h 2831613"/>
              <a:gd name="connsiteX163" fmla="*/ 8216771 w 14842808"/>
              <a:gd name="connsiteY163" fmla="*/ 1312199 h 2831613"/>
              <a:gd name="connsiteX164" fmla="*/ 8633459 w 14842808"/>
              <a:gd name="connsiteY164" fmla="*/ 898023 h 2831613"/>
              <a:gd name="connsiteX165" fmla="*/ 8633459 w 14842808"/>
              <a:gd name="connsiteY165" fmla="*/ 28794 h 2831613"/>
              <a:gd name="connsiteX166" fmla="*/ 9973200 w 14842808"/>
              <a:gd name="connsiteY166" fmla="*/ 28794 h 2831613"/>
              <a:gd name="connsiteX167" fmla="*/ 9761120 w 14842808"/>
              <a:gd name="connsiteY167" fmla="*/ 28794 h 2831613"/>
              <a:gd name="connsiteX168" fmla="*/ 9761120 w 14842808"/>
              <a:gd name="connsiteY168" fmla="*/ 1283404 h 2831613"/>
              <a:gd name="connsiteX169" fmla="*/ 9973200 w 14842808"/>
              <a:gd name="connsiteY169" fmla="*/ 1283404 h 2831613"/>
              <a:gd name="connsiteX170" fmla="*/ 9973200 w 14842808"/>
              <a:gd name="connsiteY170" fmla="*/ 704433 h 2831613"/>
              <a:gd name="connsiteX171" fmla="*/ 10151007 w 14842808"/>
              <a:gd name="connsiteY171" fmla="*/ 494645 h 2831613"/>
              <a:gd name="connsiteX172" fmla="*/ 10303819 w 14842808"/>
              <a:gd name="connsiteY172" fmla="*/ 670239 h 2831613"/>
              <a:gd name="connsiteX173" fmla="*/ 10303819 w 14842808"/>
              <a:gd name="connsiteY173" fmla="*/ 1283147 h 2831613"/>
              <a:gd name="connsiteX174" fmla="*/ 10515899 w 14842808"/>
              <a:gd name="connsiteY174" fmla="*/ 1283147 h 2831613"/>
              <a:gd name="connsiteX175" fmla="*/ 10515899 w 14842808"/>
              <a:gd name="connsiteY175" fmla="*/ 668697 h 2831613"/>
              <a:gd name="connsiteX176" fmla="*/ 10231923 w 14842808"/>
              <a:gd name="connsiteY176" fmla="*/ 369441 h 2831613"/>
              <a:gd name="connsiteX177" fmla="*/ 9984023 w 14842808"/>
              <a:gd name="connsiteY177" fmla="*/ 500301 h 2831613"/>
              <a:gd name="connsiteX178" fmla="*/ 9973200 w 14842808"/>
              <a:gd name="connsiteY178" fmla="*/ 500301 h 2831613"/>
              <a:gd name="connsiteX179" fmla="*/ 9973200 w 14842808"/>
              <a:gd name="connsiteY179" fmla="*/ 28794 h 2831613"/>
              <a:gd name="connsiteX180" fmla="*/ 7030872 w 14842808"/>
              <a:gd name="connsiteY180" fmla="*/ 1181339 h 2831613"/>
              <a:gd name="connsiteX181" fmla="*/ 6752307 w 14842808"/>
              <a:gd name="connsiteY181" fmla="*/ 892624 h 2831613"/>
              <a:gd name="connsiteX182" fmla="*/ 6861826 w 14842808"/>
              <a:gd name="connsiteY182" fmla="*/ 665097 h 2831613"/>
              <a:gd name="connsiteX183" fmla="*/ 7267949 w 14842808"/>
              <a:gd name="connsiteY183" fmla="*/ 1107810 h 2831613"/>
              <a:gd name="connsiteX184" fmla="*/ 7030872 w 14842808"/>
              <a:gd name="connsiteY184" fmla="*/ 1181339 h 2831613"/>
              <a:gd name="connsiteX185" fmla="*/ 7426171 w 14842808"/>
              <a:gd name="connsiteY185" fmla="*/ 960754 h 2831613"/>
              <a:gd name="connsiteX186" fmla="*/ 7074164 w 14842808"/>
              <a:gd name="connsiteY186" fmla="*/ 573573 h 2831613"/>
              <a:gd name="connsiteX187" fmla="*/ 7248364 w 14842808"/>
              <a:gd name="connsiteY187" fmla="*/ 539637 h 2831613"/>
              <a:gd name="connsiteX188" fmla="*/ 7483637 w 14842808"/>
              <a:gd name="connsiteY188" fmla="*/ 768963 h 2831613"/>
              <a:gd name="connsiteX189" fmla="*/ 7426171 w 14842808"/>
              <a:gd name="connsiteY189" fmla="*/ 960754 h 2831613"/>
              <a:gd name="connsiteX190" fmla="*/ 7025461 w 14842808"/>
              <a:gd name="connsiteY190" fmla="*/ 521640 h 2831613"/>
              <a:gd name="connsiteX191" fmla="*/ 6948153 w 14842808"/>
              <a:gd name="connsiteY191" fmla="*/ 435514 h 2831613"/>
              <a:gd name="connsiteX192" fmla="*/ 6860022 w 14842808"/>
              <a:gd name="connsiteY192" fmla="*/ 258121 h 2831613"/>
              <a:gd name="connsiteX193" fmla="*/ 7030614 w 14842808"/>
              <a:gd name="connsiteY193" fmla="*/ 95124 h 2831613"/>
              <a:gd name="connsiteX194" fmla="*/ 7199403 w 14842808"/>
              <a:gd name="connsiteY194" fmla="*/ 267119 h 2831613"/>
              <a:gd name="connsiteX195" fmla="*/ 7025461 w 14842808"/>
              <a:gd name="connsiteY195" fmla="*/ 521640 h 2831613"/>
              <a:gd name="connsiteX196" fmla="*/ 7036283 w 14842808"/>
              <a:gd name="connsiteY196" fmla="*/ 0 h 2831613"/>
              <a:gd name="connsiteX197" fmla="*/ 6666238 w 14842808"/>
              <a:gd name="connsiteY197" fmla="*/ 310053 h 2831613"/>
              <a:gd name="connsiteX198" fmla="*/ 6810030 w 14842808"/>
              <a:gd name="connsiteY198" fmla="*/ 609308 h 2831613"/>
              <a:gd name="connsiteX199" fmla="*/ 6811834 w 14842808"/>
              <a:gd name="connsiteY199" fmla="*/ 612908 h 2831613"/>
              <a:gd name="connsiteX200" fmla="*/ 6554914 w 14842808"/>
              <a:gd name="connsiteY200" fmla="*/ 973094 h 2831613"/>
              <a:gd name="connsiteX201" fmla="*/ 6915941 w 14842808"/>
              <a:gd name="connsiteY201" fmla="*/ 1311941 h 2831613"/>
              <a:gd name="connsiteX202" fmla="*/ 7322064 w 14842808"/>
              <a:gd name="connsiteY202" fmla="*/ 1166684 h 2831613"/>
              <a:gd name="connsiteX203" fmla="*/ 7429780 w 14842808"/>
              <a:gd name="connsiteY203" fmla="*/ 1283147 h 2831613"/>
              <a:gd name="connsiteX204" fmla="*/ 7711952 w 14842808"/>
              <a:gd name="connsiteY204" fmla="*/ 1283147 h 2831613"/>
              <a:gd name="connsiteX205" fmla="*/ 7711952 w 14842808"/>
              <a:gd name="connsiteY205" fmla="*/ 1274406 h 2831613"/>
              <a:gd name="connsiteX206" fmla="*/ 7482091 w 14842808"/>
              <a:gd name="connsiteY206" fmla="*/ 1021684 h 2831613"/>
              <a:gd name="connsiteX207" fmla="*/ 7634902 w 14842808"/>
              <a:gd name="connsiteY207" fmla="*/ 672039 h 2831613"/>
              <a:gd name="connsiteX208" fmla="*/ 7399629 w 14842808"/>
              <a:gd name="connsiteY208" fmla="*/ 444512 h 2831613"/>
              <a:gd name="connsiteX209" fmla="*/ 7183941 w 14842808"/>
              <a:gd name="connsiteY209" fmla="*/ 487447 h 2831613"/>
              <a:gd name="connsiteX210" fmla="*/ 7180333 w 14842808"/>
              <a:gd name="connsiteY210" fmla="*/ 480248 h 2831613"/>
              <a:gd name="connsiteX211" fmla="*/ 7374375 w 14842808"/>
              <a:gd name="connsiteY211" fmla="*/ 243723 h 2831613"/>
              <a:gd name="connsiteX212" fmla="*/ 7036283 w 14842808"/>
              <a:gd name="connsiteY212" fmla="*/ 0 h 2831613"/>
              <a:gd name="connsiteX213" fmla="*/ 3908932 w 14842808"/>
              <a:gd name="connsiteY213" fmla="*/ 1917394 h 2831613"/>
              <a:gd name="connsiteX214" fmla="*/ 3756120 w 14842808"/>
              <a:gd name="connsiteY214" fmla="*/ 1917394 h 2831613"/>
              <a:gd name="connsiteX215" fmla="*/ 3526259 w 14842808"/>
              <a:gd name="connsiteY215" fmla="*/ 2641622 h 2831613"/>
              <a:gd name="connsiteX216" fmla="*/ 3294594 w 14842808"/>
              <a:gd name="connsiteY216" fmla="*/ 1917394 h 2831613"/>
              <a:gd name="connsiteX217" fmla="*/ 3136371 w 14842808"/>
              <a:gd name="connsiteY217" fmla="*/ 1917394 h 2831613"/>
              <a:gd name="connsiteX218" fmla="*/ 3429109 w 14842808"/>
              <a:gd name="connsiteY218" fmla="*/ 2813617 h 2831613"/>
              <a:gd name="connsiteX219" fmla="*/ 3615936 w 14842808"/>
              <a:gd name="connsiteY219" fmla="*/ 2813617 h 2831613"/>
              <a:gd name="connsiteX220" fmla="*/ 3908932 w 14842808"/>
              <a:gd name="connsiteY220" fmla="*/ 1917394 h 2831613"/>
              <a:gd name="connsiteX221" fmla="*/ 5785961 w 14842808"/>
              <a:gd name="connsiteY221" fmla="*/ 1917394 h 2831613"/>
              <a:gd name="connsiteX222" fmla="*/ 5636757 w 14842808"/>
              <a:gd name="connsiteY222" fmla="*/ 1917394 h 2831613"/>
              <a:gd name="connsiteX223" fmla="*/ 5636757 w 14842808"/>
              <a:gd name="connsiteY223" fmla="*/ 2813617 h 2831613"/>
              <a:gd name="connsiteX224" fmla="*/ 5785961 w 14842808"/>
              <a:gd name="connsiteY224" fmla="*/ 2813617 h 2831613"/>
              <a:gd name="connsiteX225" fmla="*/ 5785961 w 14842808"/>
              <a:gd name="connsiteY225" fmla="*/ 1917394 h 2831613"/>
              <a:gd name="connsiteX226" fmla="*/ 6702056 w 14842808"/>
              <a:gd name="connsiteY226" fmla="*/ 1917394 h 2831613"/>
              <a:gd name="connsiteX227" fmla="*/ 6549245 w 14842808"/>
              <a:gd name="connsiteY227" fmla="*/ 1917394 h 2831613"/>
              <a:gd name="connsiteX228" fmla="*/ 6319384 w 14842808"/>
              <a:gd name="connsiteY228" fmla="*/ 2641622 h 2831613"/>
              <a:gd name="connsiteX229" fmla="*/ 6087719 w 14842808"/>
              <a:gd name="connsiteY229" fmla="*/ 1917394 h 2831613"/>
              <a:gd name="connsiteX230" fmla="*/ 5929754 w 14842808"/>
              <a:gd name="connsiteY230" fmla="*/ 1917394 h 2831613"/>
              <a:gd name="connsiteX231" fmla="*/ 6222492 w 14842808"/>
              <a:gd name="connsiteY231" fmla="*/ 2813617 h 2831613"/>
              <a:gd name="connsiteX232" fmla="*/ 6409319 w 14842808"/>
              <a:gd name="connsiteY232" fmla="*/ 2813617 h 2831613"/>
              <a:gd name="connsiteX233" fmla="*/ 6702056 w 14842808"/>
              <a:gd name="connsiteY233" fmla="*/ 1917394 h 2831613"/>
              <a:gd name="connsiteX234" fmla="*/ 11697676 w 14842808"/>
              <a:gd name="connsiteY234" fmla="*/ 1917394 h 2831613"/>
              <a:gd name="connsiteX235" fmla="*/ 11548472 w 14842808"/>
              <a:gd name="connsiteY235" fmla="*/ 1917394 h 2831613"/>
              <a:gd name="connsiteX236" fmla="*/ 11548472 w 14842808"/>
              <a:gd name="connsiteY236" fmla="*/ 2813617 h 2831613"/>
              <a:gd name="connsiteX237" fmla="*/ 11697676 w 14842808"/>
              <a:gd name="connsiteY237" fmla="*/ 2813617 h 2831613"/>
              <a:gd name="connsiteX238" fmla="*/ 11697676 w 14842808"/>
              <a:gd name="connsiteY238" fmla="*/ 1917394 h 2831613"/>
              <a:gd name="connsiteX239" fmla="*/ 12980209 w 14842808"/>
              <a:gd name="connsiteY239" fmla="*/ 1917394 h 2831613"/>
              <a:gd name="connsiteX240" fmla="*/ 12831005 w 14842808"/>
              <a:gd name="connsiteY240" fmla="*/ 1917394 h 2831613"/>
              <a:gd name="connsiteX241" fmla="*/ 12831005 w 14842808"/>
              <a:gd name="connsiteY241" fmla="*/ 2813617 h 2831613"/>
              <a:gd name="connsiteX242" fmla="*/ 12980209 w 14842808"/>
              <a:gd name="connsiteY242" fmla="*/ 2813617 h 2831613"/>
              <a:gd name="connsiteX243" fmla="*/ 12980209 w 14842808"/>
              <a:gd name="connsiteY243" fmla="*/ 1917394 h 2831613"/>
              <a:gd name="connsiteX244" fmla="*/ 853219 w 14842808"/>
              <a:gd name="connsiteY244" fmla="*/ 1899397 h 2831613"/>
              <a:gd name="connsiteX245" fmla="*/ 601711 w 14842808"/>
              <a:gd name="connsiteY245" fmla="*/ 2055452 h 2831613"/>
              <a:gd name="connsiteX246" fmla="*/ 601711 w 14842808"/>
              <a:gd name="connsiteY246" fmla="*/ 1917394 h 2831613"/>
              <a:gd name="connsiteX247" fmla="*/ 452507 w 14842808"/>
              <a:gd name="connsiteY247" fmla="*/ 1917394 h 2831613"/>
              <a:gd name="connsiteX248" fmla="*/ 452507 w 14842808"/>
              <a:gd name="connsiteY248" fmla="*/ 2813617 h 2831613"/>
              <a:gd name="connsiteX249" fmla="*/ 601711 w 14842808"/>
              <a:gd name="connsiteY249" fmla="*/ 2813617 h 2831613"/>
              <a:gd name="connsiteX250" fmla="*/ 601711 w 14842808"/>
              <a:gd name="connsiteY250" fmla="*/ 2223847 h 2831613"/>
              <a:gd name="connsiteX251" fmla="*/ 797557 w 14842808"/>
              <a:gd name="connsiteY251" fmla="*/ 2014060 h 2831613"/>
              <a:gd name="connsiteX252" fmla="*/ 991599 w 14842808"/>
              <a:gd name="connsiteY252" fmla="*/ 2223847 h 2831613"/>
              <a:gd name="connsiteX253" fmla="*/ 991599 w 14842808"/>
              <a:gd name="connsiteY253" fmla="*/ 2813617 h 2831613"/>
              <a:gd name="connsiteX254" fmla="*/ 1140803 w 14842808"/>
              <a:gd name="connsiteY254" fmla="*/ 2813617 h 2831613"/>
              <a:gd name="connsiteX255" fmla="*/ 1140803 w 14842808"/>
              <a:gd name="connsiteY255" fmla="*/ 2193511 h 2831613"/>
              <a:gd name="connsiteX256" fmla="*/ 853219 w 14842808"/>
              <a:gd name="connsiteY256" fmla="*/ 1899397 h 2831613"/>
              <a:gd name="connsiteX257" fmla="*/ 1756945 w 14842808"/>
              <a:gd name="connsiteY257" fmla="*/ 1899397 h 2831613"/>
              <a:gd name="connsiteX258" fmla="*/ 1505437 w 14842808"/>
              <a:gd name="connsiteY258" fmla="*/ 2055452 h 2831613"/>
              <a:gd name="connsiteX259" fmla="*/ 1505437 w 14842808"/>
              <a:gd name="connsiteY259" fmla="*/ 1917394 h 2831613"/>
              <a:gd name="connsiteX260" fmla="*/ 1356234 w 14842808"/>
              <a:gd name="connsiteY260" fmla="*/ 1917394 h 2831613"/>
              <a:gd name="connsiteX261" fmla="*/ 1356234 w 14842808"/>
              <a:gd name="connsiteY261" fmla="*/ 2813617 h 2831613"/>
              <a:gd name="connsiteX262" fmla="*/ 1505437 w 14842808"/>
              <a:gd name="connsiteY262" fmla="*/ 2813617 h 2831613"/>
              <a:gd name="connsiteX263" fmla="*/ 1505437 w 14842808"/>
              <a:gd name="connsiteY263" fmla="*/ 2223847 h 2831613"/>
              <a:gd name="connsiteX264" fmla="*/ 1701283 w 14842808"/>
              <a:gd name="connsiteY264" fmla="*/ 2014060 h 2831613"/>
              <a:gd name="connsiteX265" fmla="*/ 1895326 w 14842808"/>
              <a:gd name="connsiteY265" fmla="*/ 2223847 h 2831613"/>
              <a:gd name="connsiteX266" fmla="*/ 1895326 w 14842808"/>
              <a:gd name="connsiteY266" fmla="*/ 2813617 h 2831613"/>
              <a:gd name="connsiteX267" fmla="*/ 2044529 w 14842808"/>
              <a:gd name="connsiteY267" fmla="*/ 2813617 h 2831613"/>
              <a:gd name="connsiteX268" fmla="*/ 2044529 w 14842808"/>
              <a:gd name="connsiteY268" fmla="*/ 2193511 h 2831613"/>
              <a:gd name="connsiteX269" fmla="*/ 1756945 w 14842808"/>
              <a:gd name="connsiteY269" fmla="*/ 1899397 h 2831613"/>
              <a:gd name="connsiteX270" fmla="*/ 2644179 w 14842808"/>
              <a:gd name="connsiteY270" fmla="*/ 2704353 h 2831613"/>
              <a:gd name="connsiteX271" fmla="*/ 2389064 w 14842808"/>
              <a:gd name="connsiteY271" fmla="*/ 2365505 h 2831613"/>
              <a:gd name="connsiteX272" fmla="*/ 2644179 w 14842808"/>
              <a:gd name="connsiteY272" fmla="*/ 2026658 h 2831613"/>
              <a:gd name="connsiteX273" fmla="*/ 2899294 w 14842808"/>
              <a:gd name="connsiteY273" fmla="*/ 2365505 h 2831613"/>
              <a:gd name="connsiteX274" fmla="*/ 2644179 w 14842808"/>
              <a:gd name="connsiteY274" fmla="*/ 2704353 h 2831613"/>
              <a:gd name="connsiteX275" fmla="*/ 2651394 w 14842808"/>
              <a:gd name="connsiteY275" fmla="*/ 1899397 h 2831613"/>
              <a:gd name="connsiteX276" fmla="*/ 2232902 w 14842808"/>
              <a:gd name="connsiteY276" fmla="*/ 2376303 h 2831613"/>
              <a:gd name="connsiteX277" fmla="*/ 2637221 w 14842808"/>
              <a:gd name="connsiteY277" fmla="*/ 2831613 h 2831613"/>
              <a:gd name="connsiteX278" fmla="*/ 3055971 w 14842808"/>
              <a:gd name="connsiteY278" fmla="*/ 2354707 h 2831613"/>
              <a:gd name="connsiteX279" fmla="*/ 2651394 w 14842808"/>
              <a:gd name="connsiteY279" fmla="*/ 1899397 h 2831613"/>
              <a:gd name="connsiteX280" fmla="*/ 4365047 w 14842808"/>
              <a:gd name="connsiteY280" fmla="*/ 2723892 h 2831613"/>
              <a:gd name="connsiteX281" fmla="*/ 4192651 w 14842808"/>
              <a:gd name="connsiteY281" fmla="*/ 2566294 h 2831613"/>
              <a:gd name="connsiteX282" fmla="*/ 4343659 w 14842808"/>
              <a:gd name="connsiteY282" fmla="*/ 2415638 h 2831613"/>
              <a:gd name="connsiteX283" fmla="*/ 4453178 w 14842808"/>
              <a:gd name="connsiteY283" fmla="*/ 2388644 h 2831613"/>
              <a:gd name="connsiteX284" fmla="*/ 4573520 w 14842808"/>
              <a:gd name="connsiteY284" fmla="*/ 2349309 h 2831613"/>
              <a:gd name="connsiteX285" fmla="*/ 4573520 w 14842808"/>
              <a:gd name="connsiteY285" fmla="*/ 2523103 h 2831613"/>
              <a:gd name="connsiteX286" fmla="*/ 4365047 w 14842808"/>
              <a:gd name="connsiteY286" fmla="*/ 2723892 h 2831613"/>
              <a:gd name="connsiteX287" fmla="*/ 4411947 w 14842808"/>
              <a:gd name="connsiteY287" fmla="*/ 1899397 h 2831613"/>
              <a:gd name="connsiteX288" fmla="*/ 4049116 w 14842808"/>
              <a:gd name="connsiteY288" fmla="*/ 2186312 h 2831613"/>
              <a:gd name="connsiteX289" fmla="*/ 4187497 w 14842808"/>
              <a:gd name="connsiteY289" fmla="*/ 2215106 h 2831613"/>
              <a:gd name="connsiteX290" fmla="*/ 4401381 w 14842808"/>
              <a:gd name="connsiteY290" fmla="*/ 2014317 h 2831613"/>
              <a:gd name="connsiteX291" fmla="*/ 4573777 w 14842808"/>
              <a:gd name="connsiteY291" fmla="*/ 2180913 h 2831613"/>
              <a:gd name="connsiteX292" fmla="*/ 4573777 w 14842808"/>
              <a:gd name="connsiteY292" fmla="*/ 2186312 h 2831613"/>
              <a:gd name="connsiteX293" fmla="*/ 4521724 w 14842808"/>
              <a:gd name="connsiteY293" fmla="*/ 2258041 h 2831613"/>
              <a:gd name="connsiteX294" fmla="*/ 4263001 w 14842808"/>
              <a:gd name="connsiteY294" fmla="*/ 2322571 h 2831613"/>
              <a:gd name="connsiteX295" fmla="*/ 4043705 w 14842808"/>
              <a:gd name="connsiteY295" fmla="*/ 2577092 h 2831613"/>
              <a:gd name="connsiteX296" fmla="*/ 4324074 w 14842808"/>
              <a:gd name="connsiteY296" fmla="*/ 2831613 h 2831613"/>
              <a:gd name="connsiteX297" fmla="*/ 4573777 w 14842808"/>
              <a:gd name="connsiteY297" fmla="*/ 2677358 h 2831613"/>
              <a:gd name="connsiteX298" fmla="*/ 4591816 w 14842808"/>
              <a:gd name="connsiteY298" fmla="*/ 2813617 h 2831613"/>
              <a:gd name="connsiteX299" fmla="*/ 4744627 w 14842808"/>
              <a:gd name="connsiteY299" fmla="*/ 2813617 h 2831613"/>
              <a:gd name="connsiteX300" fmla="*/ 4721177 w 14842808"/>
              <a:gd name="connsiteY300" fmla="*/ 2627225 h 2831613"/>
              <a:gd name="connsiteX301" fmla="*/ 4721177 w 14842808"/>
              <a:gd name="connsiteY301" fmla="*/ 2171915 h 2831613"/>
              <a:gd name="connsiteX302" fmla="*/ 4411947 w 14842808"/>
              <a:gd name="connsiteY302" fmla="*/ 1899397 h 2831613"/>
              <a:gd name="connsiteX303" fmla="*/ 6942741 w 14842808"/>
              <a:gd name="connsiteY303" fmla="*/ 2268581 h 2831613"/>
              <a:gd name="connsiteX304" fmla="*/ 7185229 w 14842808"/>
              <a:gd name="connsiteY304" fmla="*/ 2021259 h 2831613"/>
              <a:gd name="connsiteX305" fmla="*/ 7402721 w 14842808"/>
              <a:gd name="connsiteY305" fmla="*/ 2268581 h 2831613"/>
              <a:gd name="connsiteX306" fmla="*/ 6942741 w 14842808"/>
              <a:gd name="connsiteY306" fmla="*/ 2268581 h 2831613"/>
              <a:gd name="connsiteX307" fmla="*/ 7185229 w 14842808"/>
              <a:gd name="connsiteY307" fmla="*/ 1899397 h 2831613"/>
              <a:gd name="connsiteX308" fmla="*/ 6782714 w 14842808"/>
              <a:gd name="connsiteY308" fmla="*/ 2372704 h 2831613"/>
              <a:gd name="connsiteX309" fmla="*/ 7185229 w 14842808"/>
              <a:gd name="connsiteY309" fmla="*/ 2831613 h 2831613"/>
              <a:gd name="connsiteX310" fmla="*/ 7551667 w 14842808"/>
              <a:gd name="connsiteY310" fmla="*/ 2539557 h 2831613"/>
              <a:gd name="connsiteX311" fmla="*/ 7415091 w 14842808"/>
              <a:gd name="connsiteY311" fmla="*/ 2503821 h 2831613"/>
              <a:gd name="connsiteX312" fmla="*/ 7199403 w 14842808"/>
              <a:gd name="connsiteY312" fmla="*/ 2706410 h 2831613"/>
              <a:gd name="connsiteX313" fmla="*/ 6937072 w 14842808"/>
              <a:gd name="connsiteY313" fmla="*/ 2374761 h 2831613"/>
              <a:gd name="connsiteX314" fmla="*/ 7553213 w 14842808"/>
              <a:gd name="connsiteY314" fmla="*/ 2374761 h 2831613"/>
              <a:gd name="connsiteX315" fmla="*/ 7553213 w 14842808"/>
              <a:gd name="connsiteY315" fmla="*/ 2324627 h 2831613"/>
              <a:gd name="connsiteX316" fmla="*/ 7185229 w 14842808"/>
              <a:gd name="connsiteY316" fmla="*/ 1899397 h 2831613"/>
              <a:gd name="connsiteX317" fmla="*/ 9777354 w 14842808"/>
              <a:gd name="connsiteY317" fmla="*/ 2268581 h 2831613"/>
              <a:gd name="connsiteX318" fmla="*/ 10019842 w 14842808"/>
              <a:gd name="connsiteY318" fmla="*/ 2021259 h 2831613"/>
              <a:gd name="connsiteX319" fmla="*/ 10237334 w 14842808"/>
              <a:gd name="connsiteY319" fmla="*/ 2268581 h 2831613"/>
              <a:gd name="connsiteX320" fmla="*/ 9777354 w 14842808"/>
              <a:gd name="connsiteY320" fmla="*/ 2268581 h 2831613"/>
              <a:gd name="connsiteX321" fmla="*/ 10019842 w 14842808"/>
              <a:gd name="connsiteY321" fmla="*/ 1899397 h 2831613"/>
              <a:gd name="connsiteX322" fmla="*/ 9617327 w 14842808"/>
              <a:gd name="connsiteY322" fmla="*/ 2372704 h 2831613"/>
              <a:gd name="connsiteX323" fmla="*/ 10019842 w 14842808"/>
              <a:gd name="connsiteY323" fmla="*/ 2831613 h 2831613"/>
              <a:gd name="connsiteX324" fmla="*/ 10386280 w 14842808"/>
              <a:gd name="connsiteY324" fmla="*/ 2539557 h 2831613"/>
              <a:gd name="connsiteX325" fmla="*/ 10249704 w 14842808"/>
              <a:gd name="connsiteY325" fmla="*/ 2503821 h 2831613"/>
              <a:gd name="connsiteX326" fmla="*/ 10034016 w 14842808"/>
              <a:gd name="connsiteY326" fmla="*/ 2706410 h 2831613"/>
              <a:gd name="connsiteX327" fmla="*/ 9771684 w 14842808"/>
              <a:gd name="connsiteY327" fmla="*/ 2374761 h 2831613"/>
              <a:gd name="connsiteX328" fmla="*/ 10387826 w 14842808"/>
              <a:gd name="connsiteY328" fmla="*/ 2374761 h 2831613"/>
              <a:gd name="connsiteX329" fmla="*/ 10387826 w 14842808"/>
              <a:gd name="connsiteY329" fmla="*/ 2324627 h 2831613"/>
              <a:gd name="connsiteX330" fmla="*/ 10019842 w 14842808"/>
              <a:gd name="connsiteY330" fmla="*/ 1899397 h 2831613"/>
              <a:gd name="connsiteX331" fmla="*/ 12299387 w 14842808"/>
              <a:gd name="connsiteY331" fmla="*/ 1899397 h 2831613"/>
              <a:gd name="connsiteX332" fmla="*/ 11886049 w 14842808"/>
              <a:gd name="connsiteY332" fmla="*/ 2374503 h 2831613"/>
              <a:gd name="connsiteX333" fmla="*/ 12292171 w 14842808"/>
              <a:gd name="connsiteY333" fmla="*/ 2831613 h 2831613"/>
              <a:gd name="connsiteX334" fmla="*/ 12660413 w 14842808"/>
              <a:gd name="connsiteY334" fmla="*/ 2512562 h 2831613"/>
              <a:gd name="connsiteX335" fmla="*/ 12518425 w 14842808"/>
              <a:gd name="connsiteY335" fmla="*/ 2478369 h 2831613"/>
              <a:gd name="connsiteX336" fmla="*/ 12302736 w 14842808"/>
              <a:gd name="connsiteY336" fmla="*/ 2704353 h 2831613"/>
              <a:gd name="connsiteX337" fmla="*/ 12042210 w 14842808"/>
              <a:gd name="connsiteY337" fmla="*/ 2363706 h 2831613"/>
              <a:gd name="connsiteX338" fmla="*/ 12295521 w 14842808"/>
              <a:gd name="connsiteY338" fmla="*/ 2026658 h 2831613"/>
              <a:gd name="connsiteX339" fmla="*/ 12518167 w 14842808"/>
              <a:gd name="connsiteY339" fmla="*/ 2241844 h 2831613"/>
              <a:gd name="connsiteX340" fmla="*/ 12660156 w 14842808"/>
              <a:gd name="connsiteY340" fmla="*/ 2207908 h 2831613"/>
              <a:gd name="connsiteX341" fmla="*/ 12299387 w 14842808"/>
              <a:gd name="connsiteY341" fmla="*/ 1899397 h 2831613"/>
              <a:gd name="connsiteX342" fmla="*/ 13596350 w 14842808"/>
              <a:gd name="connsiteY342" fmla="*/ 1899397 h 2831613"/>
              <a:gd name="connsiteX343" fmla="*/ 13344844 w 14842808"/>
              <a:gd name="connsiteY343" fmla="*/ 2055452 h 2831613"/>
              <a:gd name="connsiteX344" fmla="*/ 13344844 w 14842808"/>
              <a:gd name="connsiteY344" fmla="*/ 1917394 h 2831613"/>
              <a:gd name="connsiteX345" fmla="*/ 13195639 w 14842808"/>
              <a:gd name="connsiteY345" fmla="*/ 1917394 h 2831613"/>
              <a:gd name="connsiteX346" fmla="*/ 13195639 w 14842808"/>
              <a:gd name="connsiteY346" fmla="*/ 2813617 h 2831613"/>
              <a:gd name="connsiteX347" fmla="*/ 13344844 w 14842808"/>
              <a:gd name="connsiteY347" fmla="*/ 2813617 h 2831613"/>
              <a:gd name="connsiteX348" fmla="*/ 13344844 w 14842808"/>
              <a:gd name="connsiteY348" fmla="*/ 2223847 h 2831613"/>
              <a:gd name="connsiteX349" fmla="*/ 13540690 w 14842808"/>
              <a:gd name="connsiteY349" fmla="*/ 2014060 h 2831613"/>
              <a:gd name="connsiteX350" fmla="*/ 13734732 w 14842808"/>
              <a:gd name="connsiteY350" fmla="*/ 2223847 h 2831613"/>
              <a:gd name="connsiteX351" fmla="*/ 13734732 w 14842808"/>
              <a:gd name="connsiteY351" fmla="*/ 2813617 h 2831613"/>
              <a:gd name="connsiteX352" fmla="*/ 13883936 w 14842808"/>
              <a:gd name="connsiteY352" fmla="*/ 2813617 h 2831613"/>
              <a:gd name="connsiteX353" fmla="*/ 13883936 w 14842808"/>
              <a:gd name="connsiteY353" fmla="*/ 2193511 h 2831613"/>
              <a:gd name="connsiteX354" fmla="*/ 13596350 w 14842808"/>
              <a:gd name="connsiteY354" fmla="*/ 1899397 h 2831613"/>
              <a:gd name="connsiteX355" fmla="*/ 14232336 w 14842808"/>
              <a:gd name="connsiteY355" fmla="*/ 2268581 h 2831613"/>
              <a:gd name="connsiteX356" fmla="*/ 14474823 w 14842808"/>
              <a:gd name="connsiteY356" fmla="*/ 2021259 h 2831613"/>
              <a:gd name="connsiteX357" fmla="*/ 14692316 w 14842808"/>
              <a:gd name="connsiteY357" fmla="*/ 2268581 h 2831613"/>
              <a:gd name="connsiteX358" fmla="*/ 14232336 w 14842808"/>
              <a:gd name="connsiteY358" fmla="*/ 2268581 h 2831613"/>
              <a:gd name="connsiteX359" fmla="*/ 14474823 w 14842808"/>
              <a:gd name="connsiteY359" fmla="*/ 1899397 h 2831613"/>
              <a:gd name="connsiteX360" fmla="*/ 14072308 w 14842808"/>
              <a:gd name="connsiteY360" fmla="*/ 2372704 h 2831613"/>
              <a:gd name="connsiteX361" fmla="*/ 14474823 w 14842808"/>
              <a:gd name="connsiteY361" fmla="*/ 2831613 h 2831613"/>
              <a:gd name="connsiteX362" fmla="*/ 14841262 w 14842808"/>
              <a:gd name="connsiteY362" fmla="*/ 2539557 h 2831613"/>
              <a:gd name="connsiteX363" fmla="*/ 14704684 w 14842808"/>
              <a:gd name="connsiteY363" fmla="*/ 2503821 h 2831613"/>
              <a:gd name="connsiteX364" fmla="*/ 14488996 w 14842808"/>
              <a:gd name="connsiteY364" fmla="*/ 2706410 h 2831613"/>
              <a:gd name="connsiteX365" fmla="*/ 14226666 w 14842808"/>
              <a:gd name="connsiteY365" fmla="*/ 2374761 h 2831613"/>
              <a:gd name="connsiteX366" fmla="*/ 14842809 w 14842808"/>
              <a:gd name="connsiteY366" fmla="*/ 2374761 h 2831613"/>
              <a:gd name="connsiteX367" fmla="*/ 14842809 w 14842808"/>
              <a:gd name="connsiteY367" fmla="*/ 2324627 h 2831613"/>
              <a:gd name="connsiteX368" fmla="*/ 14474823 w 14842808"/>
              <a:gd name="connsiteY368" fmla="*/ 1899397 h 2831613"/>
              <a:gd name="connsiteX369" fmla="*/ 5204092 w 14842808"/>
              <a:gd name="connsiteY369" fmla="*/ 1666471 h 2831613"/>
              <a:gd name="connsiteX370" fmla="*/ 5054889 w 14842808"/>
              <a:gd name="connsiteY370" fmla="*/ 1702207 h 2831613"/>
              <a:gd name="connsiteX371" fmla="*/ 5054889 w 14842808"/>
              <a:gd name="connsiteY371" fmla="*/ 1917394 h 2831613"/>
              <a:gd name="connsiteX372" fmla="*/ 4882493 w 14842808"/>
              <a:gd name="connsiteY372" fmla="*/ 1917394 h 2831613"/>
              <a:gd name="connsiteX373" fmla="*/ 4882493 w 14842808"/>
              <a:gd name="connsiteY373" fmla="*/ 2032057 h 2831613"/>
              <a:gd name="connsiteX374" fmla="*/ 5054889 w 14842808"/>
              <a:gd name="connsiteY374" fmla="*/ 2032057 h 2831613"/>
              <a:gd name="connsiteX375" fmla="*/ 5054889 w 14842808"/>
              <a:gd name="connsiteY375" fmla="*/ 2580434 h 2831613"/>
              <a:gd name="connsiteX376" fmla="*/ 5300985 w 14842808"/>
              <a:gd name="connsiteY376" fmla="*/ 2831356 h 2831613"/>
              <a:gd name="connsiteX377" fmla="*/ 5493223 w 14842808"/>
              <a:gd name="connsiteY377" fmla="*/ 2775824 h 2831613"/>
              <a:gd name="connsiteX378" fmla="*/ 5451992 w 14842808"/>
              <a:gd name="connsiteY378" fmla="*/ 2668360 h 2831613"/>
              <a:gd name="connsiteX379" fmla="*/ 5320827 w 14842808"/>
              <a:gd name="connsiteY379" fmla="*/ 2705895 h 2831613"/>
              <a:gd name="connsiteX380" fmla="*/ 5204092 w 14842808"/>
              <a:gd name="connsiteY380" fmla="*/ 2557039 h 2831613"/>
              <a:gd name="connsiteX381" fmla="*/ 5204092 w 14842808"/>
              <a:gd name="connsiteY381" fmla="*/ 2032057 h 2831613"/>
              <a:gd name="connsiteX382" fmla="*/ 5470031 w 14842808"/>
              <a:gd name="connsiteY382" fmla="*/ 2032057 h 2831613"/>
              <a:gd name="connsiteX383" fmla="*/ 5470031 w 14842808"/>
              <a:gd name="connsiteY383" fmla="*/ 1917394 h 2831613"/>
              <a:gd name="connsiteX384" fmla="*/ 5204092 w 14842808"/>
              <a:gd name="connsiteY384" fmla="*/ 1917394 h 2831613"/>
              <a:gd name="connsiteX385" fmla="*/ 5204092 w 14842808"/>
              <a:gd name="connsiteY385" fmla="*/ 1666471 h 2831613"/>
              <a:gd name="connsiteX386" fmla="*/ 219296 w 14842808"/>
              <a:gd name="connsiteY386" fmla="*/ 1558750 h 2831613"/>
              <a:gd name="connsiteX387" fmla="*/ 62877 w 14842808"/>
              <a:gd name="connsiteY387" fmla="*/ 1558750 h 2831613"/>
              <a:gd name="connsiteX388" fmla="*/ 62877 w 14842808"/>
              <a:gd name="connsiteY388" fmla="*/ 2813360 h 2831613"/>
              <a:gd name="connsiteX389" fmla="*/ 219296 w 14842808"/>
              <a:gd name="connsiteY389" fmla="*/ 2813360 h 2831613"/>
              <a:gd name="connsiteX390" fmla="*/ 219296 w 14842808"/>
              <a:gd name="connsiteY390" fmla="*/ 1558750 h 2831613"/>
              <a:gd name="connsiteX391" fmla="*/ 9411173 w 14842808"/>
              <a:gd name="connsiteY391" fmla="*/ 1558750 h 2831613"/>
              <a:gd name="connsiteX392" fmla="*/ 9174096 w 14842808"/>
              <a:gd name="connsiteY392" fmla="*/ 1558750 h 2831613"/>
              <a:gd name="connsiteX393" fmla="*/ 8802247 w 14842808"/>
              <a:gd name="connsiteY393" fmla="*/ 2569636 h 2831613"/>
              <a:gd name="connsiteX394" fmla="*/ 8428593 w 14842808"/>
              <a:gd name="connsiteY394" fmla="*/ 1558750 h 2831613"/>
              <a:gd name="connsiteX395" fmla="*/ 8180694 w 14842808"/>
              <a:gd name="connsiteY395" fmla="*/ 1558750 h 2831613"/>
              <a:gd name="connsiteX396" fmla="*/ 8180694 w 14842808"/>
              <a:gd name="connsiteY396" fmla="*/ 2813360 h 2831613"/>
              <a:gd name="connsiteX397" fmla="*/ 8337113 w 14842808"/>
              <a:gd name="connsiteY397" fmla="*/ 2813360 h 2831613"/>
              <a:gd name="connsiteX398" fmla="*/ 8337113 w 14842808"/>
              <a:gd name="connsiteY398" fmla="*/ 1732801 h 2831613"/>
              <a:gd name="connsiteX399" fmla="*/ 8737824 w 14842808"/>
              <a:gd name="connsiteY399" fmla="*/ 2813617 h 2831613"/>
              <a:gd name="connsiteX400" fmla="*/ 8858166 w 14842808"/>
              <a:gd name="connsiteY400" fmla="*/ 2813617 h 2831613"/>
              <a:gd name="connsiteX401" fmla="*/ 9255270 w 14842808"/>
              <a:gd name="connsiteY401" fmla="*/ 1731002 h 2831613"/>
              <a:gd name="connsiteX402" fmla="*/ 9255270 w 14842808"/>
              <a:gd name="connsiteY402" fmla="*/ 2813617 h 2831613"/>
              <a:gd name="connsiteX403" fmla="*/ 9411431 w 14842808"/>
              <a:gd name="connsiteY403" fmla="*/ 2813617 h 2831613"/>
              <a:gd name="connsiteX404" fmla="*/ 9411431 w 14842808"/>
              <a:gd name="connsiteY404" fmla="*/ 1558750 h 2831613"/>
              <a:gd name="connsiteX405" fmla="*/ 10941349 w 14842808"/>
              <a:gd name="connsiteY405" fmla="*/ 2704353 h 2831613"/>
              <a:gd name="connsiteX406" fmla="*/ 10695254 w 14842808"/>
              <a:gd name="connsiteY406" fmla="*/ 2365505 h 2831613"/>
              <a:gd name="connsiteX407" fmla="*/ 10941349 w 14842808"/>
              <a:gd name="connsiteY407" fmla="*/ 2026658 h 2831613"/>
              <a:gd name="connsiteX408" fmla="*/ 11187445 w 14842808"/>
              <a:gd name="connsiteY408" fmla="*/ 2365505 h 2831613"/>
              <a:gd name="connsiteX409" fmla="*/ 10941349 w 14842808"/>
              <a:gd name="connsiteY409" fmla="*/ 2704353 h 2831613"/>
              <a:gd name="connsiteX410" fmla="*/ 11333042 w 14842808"/>
              <a:gd name="connsiteY410" fmla="*/ 1558750 h 2831613"/>
              <a:gd name="connsiteX411" fmla="*/ 11183838 w 14842808"/>
              <a:gd name="connsiteY411" fmla="*/ 1558750 h 2831613"/>
              <a:gd name="connsiteX412" fmla="*/ 11183838 w 14842808"/>
              <a:gd name="connsiteY412" fmla="*/ 2089388 h 2831613"/>
              <a:gd name="connsiteX413" fmla="*/ 10916095 w 14842808"/>
              <a:gd name="connsiteY413" fmla="*/ 1899397 h 2831613"/>
              <a:gd name="connsiteX414" fmla="*/ 10538834 w 14842808"/>
              <a:gd name="connsiteY414" fmla="*/ 2370904 h 2831613"/>
              <a:gd name="connsiteX415" fmla="*/ 10903469 w 14842808"/>
              <a:gd name="connsiteY415" fmla="*/ 2831613 h 2831613"/>
              <a:gd name="connsiteX416" fmla="*/ 11183838 w 14842808"/>
              <a:gd name="connsiteY416" fmla="*/ 2632624 h 2831613"/>
              <a:gd name="connsiteX417" fmla="*/ 11183838 w 14842808"/>
              <a:gd name="connsiteY417" fmla="*/ 2700753 h 2831613"/>
              <a:gd name="connsiteX418" fmla="*/ 11192857 w 14842808"/>
              <a:gd name="connsiteY418" fmla="*/ 2813617 h 2831613"/>
              <a:gd name="connsiteX419" fmla="*/ 11343864 w 14842808"/>
              <a:gd name="connsiteY419" fmla="*/ 2813617 h 2831613"/>
              <a:gd name="connsiteX420" fmla="*/ 11333042 w 14842808"/>
              <a:gd name="connsiteY420" fmla="*/ 2627225 h 2831613"/>
              <a:gd name="connsiteX421" fmla="*/ 11333042 w 14842808"/>
              <a:gd name="connsiteY421" fmla="*/ 1558750 h 2831613"/>
              <a:gd name="connsiteX422" fmla="*/ 5712261 w 14842808"/>
              <a:gd name="connsiteY422" fmla="*/ 1532012 h 2831613"/>
              <a:gd name="connsiteX423" fmla="*/ 5606350 w 14842808"/>
              <a:gd name="connsiteY423" fmla="*/ 1637677 h 2831613"/>
              <a:gd name="connsiteX424" fmla="*/ 5712261 w 14842808"/>
              <a:gd name="connsiteY424" fmla="*/ 1741542 h 2831613"/>
              <a:gd name="connsiteX425" fmla="*/ 5816369 w 14842808"/>
              <a:gd name="connsiteY425" fmla="*/ 1637677 h 2831613"/>
              <a:gd name="connsiteX426" fmla="*/ 5712261 w 14842808"/>
              <a:gd name="connsiteY426" fmla="*/ 1532012 h 2831613"/>
              <a:gd name="connsiteX427" fmla="*/ 11623976 w 14842808"/>
              <a:gd name="connsiteY427" fmla="*/ 1532012 h 2831613"/>
              <a:gd name="connsiteX428" fmla="*/ 11518064 w 14842808"/>
              <a:gd name="connsiteY428" fmla="*/ 1637677 h 2831613"/>
              <a:gd name="connsiteX429" fmla="*/ 11623976 w 14842808"/>
              <a:gd name="connsiteY429" fmla="*/ 1741542 h 2831613"/>
              <a:gd name="connsiteX430" fmla="*/ 11728083 w 14842808"/>
              <a:gd name="connsiteY430" fmla="*/ 1637677 h 2831613"/>
              <a:gd name="connsiteX431" fmla="*/ 11623976 w 14842808"/>
              <a:gd name="connsiteY431" fmla="*/ 1532012 h 2831613"/>
              <a:gd name="connsiteX432" fmla="*/ 12906510 w 14842808"/>
              <a:gd name="connsiteY432" fmla="*/ 1532012 h 2831613"/>
              <a:gd name="connsiteX433" fmla="*/ 12800598 w 14842808"/>
              <a:gd name="connsiteY433" fmla="*/ 1637677 h 2831613"/>
              <a:gd name="connsiteX434" fmla="*/ 12906510 w 14842808"/>
              <a:gd name="connsiteY434" fmla="*/ 1741542 h 2831613"/>
              <a:gd name="connsiteX435" fmla="*/ 13010617 w 14842808"/>
              <a:gd name="connsiteY435" fmla="*/ 1637677 h 2831613"/>
              <a:gd name="connsiteX436" fmla="*/ 12906510 w 14842808"/>
              <a:gd name="connsiteY436" fmla="*/ 1532012 h 2831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</a:cxnLst>
            <a:rect l="l" t="t" r="r" b="b"/>
            <a:pathLst>
              <a:path w="14842808" h="2831613">
                <a:moveTo>
                  <a:pt x="1397722" y="1202934"/>
                </a:moveTo>
                <a:cubicBezTo>
                  <a:pt x="1259341" y="1202934"/>
                  <a:pt x="1182034" y="1072074"/>
                  <a:pt x="1182034" y="835550"/>
                </a:cubicBezTo>
                <a:cubicBezTo>
                  <a:pt x="1182034" y="595426"/>
                  <a:pt x="1259341" y="468165"/>
                  <a:pt x="1397722" y="468165"/>
                </a:cubicBezTo>
                <a:cubicBezTo>
                  <a:pt x="1536103" y="468165"/>
                  <a:pt x="1613410" y="597225"/>
                  <a:pt x="1613410" y="835550"/>
                </a:cubicBezTo>
                <a:cubicBezTo>
                  <a:pt x="1613153" y="1075674"/>
                  <a:pt x="1535845" y="1202934"/>
                  <a:pt x="1397722" y="1202934"/>
                </a:cubicBezTo>
                <a:moveTo>
                  <a:pt x="1397722" y="369441"/>
                </a:moveTo>
                <a:cubicBezTo>
                  <a:pt x="1115549" y="369441"/>
                  <a:pt x="959388" y="579229"/>
                  <a:pt x="959388" y="835550"/>
                </a:cubicBezTo>
                <a:cubicBezTo>
                  <a:pt x="959388" y="1091871"/>
                  <a:pt x="1115807" y="1301658"/>
                  <a:pt x="1397722" y="1301658"/>
                </a:cubicBezTo>
                <a:cubicBezTo>
                  <a:pt x="1679895" y="1301658"/>
                  <a:pt x="1836056" y="1091871"/>
                  <a:pt x="1836056" y="835550"/>
                </a:cubicBezTo>
                <a:cubicBezTo>
                  <a:pt x="1836056" y="578972"/>
                  <a:pt x="1679637" y="369441"/>
                  <a:pt x="1397722" y="369441"/>
                </a:cubicBezTo>
                <a:moveTo>
                  <a:pt x="3357471" y="369441"/>
                </a:moveTo>
                <a:cubicBezTo>
                  <a:pt x="3224501" y="369441"/>
                  <a:pt x="3150802" y="426773"/>
                  <a:pt x="3109571" y="500301"/>
                </a:cubicBezTo>
                <a:lnTo>
                  <a:pt x="3098748" y="500301"/>
                </a:lnTo>
                <a:lnTo>
                  <a:pt x="3098748" y="387438"/>
                </a:lnTo>
                <a:lnTo>
                  <a:pt x="2886667" y="387438"/>
                </a:lnTo>
                <a:lnTo>
                  <a:pt x="2886667" y="1283661"/>
                </a:lnTo>
                <a:lnTo>
                  <a:pt x="3098748" y="1283661"/>
                </a:lnTo>
                <a:lnTo>
                  <a:pt x="3098748" y="704433"/>
                </a:lnTo>
                <a:cubicBezTo>
                  <a:pt x="3098748" y="571773"/>
                  <a:pt x="3167036" y="494645"/>
                  <a:pt x="3276555" y="494645"/>
                </a:cubicBezTo>
                <a:cubicBezTo>
                  <a:pt x="3382467" y="494645"/>
                  <a:pt x="3429367" y="564574"/>
                  <a:pt x="3429367" y="670239"/>
                </a:cubicBezTo>
                <a:lnTo>
                  <a:pt x="3429367" y="1283147"/>
                </a:lnTo>
                <a:lnTo>
                  <a:pt x="3641447" y="1283147"/>
                </a:lnTo>
                <a:lnTo>
                  <a:pt x="3641447" y="668697"/>
                </a:lnTo>
                <a:cubicBezTo>
                  <a:pt x="3641189" y="484105"/>
                  <a:pt x="3544297" y="369441"/>
                  <a:pt x="3357471" y="369441"/>
                </a:cubicBezTo>
                <a:moveTo>
                  <a:pt x="4122559" y="369441"/>
                </a:moveTo>
                <a:cubicBezTo>
                  <a:pt x="3926712" y="369441"/>
                  <a:pt x="3779312" y="451968"/>
                  <a:pt x="3779312" y="627562"/>
                </a:cubicBezTo>
                <a:cubicBezTo>
                  <a:pt x="3779312" y="776418"/>
                  <a:pt x="3881616" y="856888"/>
                  <a:pt x="3996805" y="885683"/>
                </a:cubicBezTo>
                <a:lnTo>
                  <a:pt x="4176416" y="930417"/>
                </a:lnTo>
                <a:cubicBezTo>
                  <a:pt x="4271762" y="953812"/>
                  <a:pt x="4314797" y="987748"/>
                  <a:pt x="4314797" y="1063076"/>
                </a:cubicBezTo>
                <a:cubicBezTo>
                  <a:pt x="4314797" y="1154601"/>
                  <a:pt x="4250116" y="1206534"/>
                  <a:pt x="4136989" y="1206534"/>
                </a:cubicBezTo>
                <a:cubicBezTo>
                  <a:pt x="4014843" y="1206534"/>
                  <a:pt x="3951966" y="1147402"/>
                  <a:pt x="3932124" y="998546"/>
                </a:cubicBezTo>
                <a:lnTo>
                  <a:pt x="3741690" y="1052278"/>
                </a:lnTo>
                <a:cubicBezTo>
                  <a:pt x="3752513" y="1206534"/>
                  <a:pt x="3896305" y="1301401"/>
                  <a:pt x="4113539" y="1301401"/>
                </a:cubicBezTo>
                <a:cubicBezTo>
                  <a:pt x="4356028" y="1301401"/>
                  <a:pt x="4487193" y="1188537"/>
                  <a:pt x="4487193" y="1009344"/>
                </a:cubicBezTo>
                <a:cubicBezTo>
                  <a:pt x="4487193" y="840949"/>
                  <a:pt x="4370458" y="771019"/>
                  <a:pt x="4248313" y="740425"/>
                </a:cubicBezTo>
                <a:lnTo>
                  <a:pt x="4075916" y="697491"/>
                </a:lnTo>
                <a:cubicBezTo>
                  <a:pt x="3989589" y="675895"/>
                  <a:pt x="3951966" y="636560"/>
                  <a:pt x="3951966" y="579229"/>
                </a:cubicBezTo>
                <a:cubicBezTo>
                  <a:pt x="3951966" y="507500"/>
                  <a:pt x="4013039" y="464566"/>
                  <a:pt x="4104778" y="464566"/>
                </a:cubicBezTo>
                <a:cubicBezTo>
                  <a:pt x="4212493" y="464566"/>
                  <a:pt x="4278978" y="523697"/>
                  <a:pt x="4287997" y="636560"/>
                </a:cubicBezTo>
                <a:lnTo>
                  <a:pt x="4467608" y="582828"/>
                </a:lnTo>
                <a:cubicBezTo>
                  <a:pt x="4445962" y="457110"/>
                  <a:pt x="4322013" y="369441"/>
                  <a:pt x="4122559" y="369441"/>
                </a:cubicBezTo>
                <a:moveTo>
                  <a:pt x="5013658" y="1202934"/>
                </a:moveTo>
                <a:cubicBezTo>
                  <a:pt x="4875277" y="1202934"/>
                  <a:pt x="4797969" y="1072074"/>
                  <a:pt x="4797969" y="835550"/>
                </a:cubicBezTo>
                <a:cubicBezTo>
                  <a:pt x="4797969" y="595426"/>
                  <a:pt x="4875277" y="468165"/>
                  <a:pt x="5013658" y="468165"/>
                </a:cubicBezTo>
                <a:cubicBezTo>
                  <a:pt x="5152039" y="468165"/>
                  <a:pt x="5229346" y="597225"/>
                  <a:pt x="5229346" y="835550"/>
                </a:cubicBezTo>
                <a:cubicBezTo>
                  <a:pt x="5229089" y="1075674"/>
                  <a:pt x="5152039" y="1202934"/>
                  <a:pt x="5013658" y="1202934"/>
                </a:cubicBezTo>
                <a:moveTo>
                  <a:pt x="5013658" y="369441"/>
                </a:moveTo>
                <a:cubicBezTo>
                  <a:pt x="4731485" y="369441"/>
                  <a:pt x="4575324" y="579229"/>
                  <a:pt x="4575324" y="835550"/>
                </a:cubicBezTo>
                <a:cubicBezTo>
                  <a:pt x="4575324" y="1091871"/>
                  <a:pt x="4731743" y="1301658"/>
                  <a:pt x="5013658" y="1301658"/>
                </a:cubicBezTo>
                <a:cubicBezTo>
                  <a:pt x="5295831" y="1301658"/>
                  <a:pt x="5451992" y="1091871"/>
                  <a:pt x="5451992" y="835550"/>
                </a:cubicBezTo>
                <a:cubicBezTo>
                  <a:pt x="5451992" y="578972"/>
                  <a:pt x="5295573" y="369441"/>
                  <a:pt x="5013658" y="369441"/>
                </a:cubicBezTo>
                <a:moveTo>
                  <a:pt x="6048292" y="369441"/>
                </a:moveTo>
                <a:cubicBezTo>
                  <a:pt x="5915322" y="369441"/>
                  <a:pt x="5841623" y="426773"/>
                  <a:pt x="5800392" y="500301"/>
                </a:cubicBezTo>
                <a:lnTo>
                  <a:pt x="5789569" y="500301"/>
                </a:lnTo>
                <a:lnTo>
                  <a:pt x="5789569" y="387438"/>
                </a:lnTo>
                <a:lnTo>
                  <a:pt x="5577488" y="387438"/>
                </a:lnTo>
                <a:lnTo>
                  <a:pt x="5577488" y="1283661"/>
                </a:lnTo>
                <a:lnTo>
                  <a:pt x="5789569" y="1283661"/>
                </a:lnTo>
                <a:lnTo>
                  <a:pt x="5789569" y="704433"/>
                </a:lnTo>
                <a:cubicBezTo>
                  <a:pt x="5789569" y="571773"/>
                  <a:pt x="5857857" y="494645"/>
                  <a:pt x="5967376" y="494645"/>
                </a:cubicBezTo>
                <a:cubicBezTo>
                  <a:pt x="6073288" y="494645"/>
                  <a:pt x="6120188" y="564574"/>
                  <a:pt x="6120188" y="670239"/>
                </a:cubicBezTo>
                <a:lnTo>
                  <a:pt x="6120188" y="1283147"/>
                </a:lnTo>
                <a:lnTo>
                  <a:pt x="6332269" y="1283147"/>
                </a:lnTo>
                <a:lnTo>
                  <a:pt x="6332269" y="668697"/>
                </a:lnTo>
                <a:cubicBezTo>
                  <a:pt x="6332269" y="484105"/>
                  <a:pt x="6235118" y="369441"/>
                  <a:pt x="6048292" y="369441"/>
                </a:cubicBezTo>
                <a:moveTo>
                  <a:pt x="9197289" y="1202934"/>
                </a:moveTo>
                <a:cubicBezTo>
                  <a:pt x="9058909" y="1202934"/>
                  <a:pt x="8981601" y="1072074"/>
                  <a:pt x="8981601" y="835550"/>
                </a:cubicBezTo>
                <a:cubicBezTo>
                  <a:pt x="8981601" y="595426"/>
                  <a:pt x="9058909" y="468165"/>
                  <a:pt x="9197289" y="468165"/>
                </a:cubicBezTo>
                <a:cubicBezTo>
                  <a:pt x="9335670" y="468165"/>
                  <a:pt x="9412978" y="597225"/>
                  <a:pt x="9412978" y="835550"/>
                </a:cubicBezTo>
                <a:cubicBezTo>
                  <a:pt x="9412978" y="1075674"/>
                  <a:pt x="9335670" y="1202934"/>
                  <a:pt x="9197289" y="1202934"/>
                </a:cubicBezTo>
                <a:moveTo>
                  <a:pt x="9197289" y="369441"/>
                </a:moveTo>
                <a:cubicBezTo>
                  <a:pt x="8915116" y="369441"/>
                  <a:pt x="8758955" y="579229"/>
                  <a:pt x="8758955" y="835550"/>
                </a:cubicBezTo>
                <a:cubicBezTo>
                  <a:pt x="8758955" y="1091871"/>
                  <a:pt x="8915374" y="1301658"/>
                  <a:pt x="9197289" y="1301658"/>
                </a:cubicBezTo>
                <a:cubicBezTo>
                  <a:pt x="9479462" y="1301658"/>
                  <a:pt x="9635623" y="1091871"/>
                  <a:pt x="9635623" y="835550"/>
                </a:cubicBezTo>
                <a:cubicBezTo>
                  <a:pt x="9635623" y="578972"/>
                  <a:pt x="9479462" y="369441"/>
                  <a:pt x="9197289" y="369441"/>
                </a:cubicBezTo>
                <a:moveTo>
                  <a:pt x="11157038" y="369441"/>
                </a:moveTo>
                <a:cubicBezTo>
                  <a:pt x="11024068" y="369441"/>
                  <a:pt x="10950369" y="426773"/>
                  <a:pt x="10909138" y="500301"/>
                </a:cubicBezTo>
                <a:lnTo>
                  <a:pt x="10898314" y="500301"/>
                </a:lnTo>
                <a:lnTo>
                  <a:pt x="10898314" y="387438"/>
                </a:lnTo>
                <a:lnTo>
                  <a:pt x="10686234" y="387438"/>
                </a:lnTo>
                <a:lnTo>
                  <a:pt x="10686234" y="1283661"/>
                </a:lnTo>
                <a:lnTo>
                  <a:pt x="10898314" y="1283661"/>
                </a:lnTo>
                <a:lnTo>
                  <a:pt x="10898314" y="704433"/>
                </a:lnTo>
                <a:cubicBezTo>
                  <a:pt x="10898314" y="571773"/>
                  <a:pt x="10966603" y="494645"/>
                  <a:pt x="11076123" y="494645"/>
                </a:cubicBezTo>
                <a:cubicBezTo>
                  <a:pt x="11182034" y="494645"/>
                  <a:pt x="11228934" y="564574"/>
                  <a:pt x="11228934" y="670239"/>
                </a:cubicBezTo>
                <a:lnTo>
                  <a:pt x="11228934" y="1283147"/>
                </a:lnTo>
                <a:lnTo>
                  <a:pt x="11441014" y="1283147"/>
                </a:lnTo>
                <a:lnTo>
                  <a:pt x="11441014" y="668697"/>
                </a:lnTo>
                <a:cubicBezTo>
                  <a:pt x="11441014" y="484105"/>
                  <a:pt x="11343864" y="369441"/>
                  <a:pt x="11157038" y="369441"/>
                </a:cubicBezTo>
                <a:moveTo>
                  <a:pt x="11922383" y="369441"/>
                </a:moveTo>
                <a:cubicBezTo>
                  <a:pt x="11726537" y="369441"/>
                  <a:pt x="11579137" y="451968"/>
                  <a:pt x="11579137" y="627562"/>
                </a:cubicBezTo>
                <a:cubicBezTo>
                  <a:pt x="11579137" y="776418"/>
                  <a:pt x="11681441" y="856888"/>
                  <a:pt x="11796630" y="885683"/>
                </a:cubicBezTo>
                <a:lnTo>
                  <a:pt x="11976241" y="930417"/>
                </a:lnTo>
                <a:cubicBezTo>
                  <a:pt x="12071329" y="953812"/>
                  <a:pt x="12114621" y="987748"/>
                  <a:pt x="12114621" y="1063076"/>
                </a:cubicBezTo>
                <a:cubicBezTo>
                  <a:pt x="12114621" y="1154601"/>
                  <a:pt x="12049941" y="1206534"/>
                  <a:pt x="11936814" y="1206534"/>
                </a:cubicBezTo>
                <a:cubicBezTo>
                  <a:pt x="11814668" y="1206534"/>
                  <a:pt x="11751791" y="1147402"/>
                  <a:pt x="11731949" y="998546"/>
                </a:cubicBezTo>
                <a:lnTo>
                  <a:pt x="11541514" y="1052278"/>
                </a:lnTo>
                <a:cubicBezTo>
                  <a:pt x="11552337" y="1206534"/>
                  <a:pt x="11696130" y="1301401"/>
                  <a:pt x="11913364" y="1301401"/>
                </a:cubicBezTo>
                <a:cubicBezTo>
                  <a:pt x="12155852" y="1301401"/>
                  <a:pt x="12287018" y="1188537"/>
                  <a:pt x="12287018" y="1009344"/>
                </a:cubicBezTo>
                <a:cubicBezTo>
                  <a:pt x="12287018" y="840949"/>
                  <a:pt x="12170283" y="771019"/>
                  <a:pt x="12048137" y="740425"/>
                </a:cubicBezTo>
                <a:lnTo>
                  <a:pt x="11875741" y="697491"/>
                </a:lnTo>
                <a:cubicBezTo>
                  <a:pt x="11789414" y="675895"/>
                  <a:pt x="11751791" y="636560"/>
                  <a:pt x="11751791" y="579229"/>
                </a:cubicBezTo>
                <a:cubicBezTo>
                  <a:pt x="11751791" y="507500"/>
                  <a:pt x="11812864" y="464566"/>
                  <a:pt x="11904603" y="464566"/>
                </a:cubicBezTo>
                <a:cubicBezTo>
                  <a:pt x="12012318" y="464566"/>
                  <a:pt x="12078802" y="523697"/>
                  <a:pt x="12087821" y="636560"/>
                </a:cubicBezTo>
                <a:lnTo>
                  <a:pt x="12267433" y="582828"/>
                </a:lnTo>
                <a:cubicBezTo>
                  <a:pt x="12245787" y="457110"/>
                  <a:pt x="12121837" y="369441"/>
                  <a:pt x="11922383" y="369441"/>
                </a:cubicBezTo>
                <a:moveTo>
                  <a:pt x="12813224" y="1202934"/>
                </a:moveTo>
                <a:cubicBezTo>
                  <a:pt x="12674844" y="1202934"/>
                  <a:pt x="12597536" y="1072074"/>
                  <a:pt x="12597536" y="835550"/>
                </a:cubicBezTo>
                <a:cubicBezTo>
                  <a:pt x="12597536" y="595426"/>
                  <a:pt x="12674844" y="468165"/>
                  <a:pt x="12813224" y="468165"/>
                </a:cubicBezTo>
                <a:cubicBezTo>
                  <a:pt x="12951606" y="468165"/>
                  <a:pt x="13028913" y="597225"/>
                  <a:pt x="13028913" y="835550"/>
                </a:cubicBezTo>
                <a:cubicBezTo>
                  <a:pt x="13028913" y="1075674"/>
                  <a:pt x="12951606" y="1202934"/>
                  <a:pt x="12813224" y="1202934"/>
                </a:cubicBezTo>
                <a:moveTo>
                  <a:pt x="12813224" y="369441"/>
                </a:moveTo>
                <a:cubicBezTo>
                  <a:pt x="12531052" y="369441"/>
                  <a:pt x="12374891" y="579229"/>
                  <a:pt x="12374891" y="835550"/>
                </a:cubicBezTo>
                <a:cubicBezTo>
                  <a:pt x="12374891" y="1091871"/>
                  <a:pt x="12531310" y="1301658"/>
                  <a:pt x="12813224" y="1301658"/>
                </a:cubicBezTo>
                <a:cubicBezTo>
                  <a:pt x="13095398" y="1301658"/>
                  <a:pt x="13251560" y="1091871"/>
                  <a:pt x="13251560" y="835550"/>
                </a:cubicBezTo>
                <a:cubicBezTo>
                  <a:pt x="13251560" y="578972"/>
                  <a:pt x="13095398" y="369441"/>
                  <a:pt x="12813224" y="369441"/>
                </a:cubicBezTo>
                <a:moveTo>
                  <a:pt x="13847858" y="369441"/>
                </a:moveTo>
                <a:cubicBezTo>
                  <a:pt x="13714890" y="369441"/>
                  <a:pt x="13641190" y="426773"/>
                  <a:pt x="13599958" y="500301"/>
                </a:cubicBezTo>
                <a:lnTo>
                  <a:pt x="13589136" y="500301"/>
                </a:lnTo>
                <a:lnTo>
                  <a:pt x="13589136" y="387438"/>
                </a:lnTo>
                <a:lnTo>
                  <a:pt x="13377056" y="387438"/>
                </a:lnTo>
                <a:lnTo>
                  <a:pt x="13377056" y="1283661"/>
                </a:lnTo>
                <a:lnTo>
                  <a:pt x="13589136" y="1283661"/>
                </a:lnTo>
                <a:lnTo>
                  <a:pt x="13589136" y="704433"/>
                </a:lnTo>
                <a:cubicBezTo>
                  <a:pt x="13589136" y="571773"/>
                  <a:pt x="13657425" y="494645"/>
                  <a:pt x="13766944" y="494645"/>
                </a:cubicBezTo>
                <a:cubicBezTo>
                  <a:pt x="13872855" y="494645"/>
                  <a:pt x="13919755" y="564574"/>
                  <a:pt x="13919755" y="670239"/>
                </a:cubicBezTo>
                <a:lnTo>
                  <a:pt x="13919755" y="1283147"/>
                </a:lnTo>
                <a:lnTo>
                  <a:pt x="14131835" y="1283147"/>
                </a:lnTo>
                <a:lnTo>
                  <a:pt x="14131835" y="668697"/>
                </a:lnTo>
                <a:cubicBezTo>
                  <a:pt x="14131835" y="484105"/>
                  <a:pt x="14034943" y="369441"/>
                  <a:pt x="13847858" y="369441"/>
                </a:cubicBezTo>
                <a:moveTo>
                  <a:pt x="833634" y="28794"/>
                </a:moveTo>
                <a:lnTo>
                  <a:pt x="610730" y="28794"/>
                </a:lnTo>
                <a:lnTo>
                  <a:pt x="610730" y="955355"/>
                </a:lnTo>
                <a:cubicBezTo>
                  <a:pt x="610730" y="1106011"/>
                  <a:pt x="553265" y="1195479"/>
                  <a:pt x="416688" y="1195479"/>
                </a:cubicBezTo>
                <a:cubicBezTo>
                  <a:pt x="281915" y="1195479"/>
                  <a:pt x="222646" y="1100612"/>
                  <a:pt x="222646" y="937358"/>
                </a:cubicBezTo>
                <a:lnTo>
                  <a:pt x="222646" y="765363"/>
                </a:lnTo>
                <a:lnTo>
                  <a:pt x="0" y="821152"/>
                </a:lnTo>
                <a:lnTo>
                  <a:pt x="0" y="898280"/>
                </a:lnTo>
                <a:cubicBezTo>
                  <a:pt x="0" y="1133005"/>
                  <a:pt x="116735" y="1312456"/>
                  <a:pt x="416946" y="1312456"/>
                </a:cubicBezTo>
                <a:cubicBezTo>
                  <a:pt x="716899" y="1312456"/>
                  <a:pt x="833634" y="1133262"/>
                  <a:pt x="833634" y="898280"/>
                </a:cubicBezTo>
                <a:lnTo>
                  <a:pt x="833634" y="28794"/>
                </a:lnTo>
                <a:moveTo>
                  <a:pt x="2173633" y="28794"/>
                </a:moveTo>
                <a:lnTo>
                  <a:pt x="1961552" y="28794"/>
                </a:lnTo>
                <a:lnTo>
                  <a:pt x="1961552" y="1283404"/>
                </a:lnTo>
                <a:lnTo>
                  <a:pt x="2173633" y="1283404"/>
                </a:lnTo>
                <a:lnTo>
                  <a:pt x="2173633" y="704433"/>
                </a:lnTo>
                <a:cubicBezTo>
                  <a:pt x="2173633" y="571773"/>
                  <a:pt x="2241921" y="494645"/>
                  <a:pt x="2351441" y="494645"/>
                </a:cubicBezTo>
                <a:cubicBezTo>
                  <a:pt x="2457352" y="494645"/>
                  <a:pt x="2504252" y="564574"/>
                  <a:pt x="2504252" y="670239"/>
                </a:cubicBezTo>
                <a:lnTo>
                  <a:pt x="2504252" y="1283147"/>
                </a:lnTo>
                <a:lnTo>
                  <a:pt x="2716075" y="1283147"/>
                </a:lnTo>
                <a:lnTo>
                  <a:pt x="2716075" y="668697"/>
                </a:lnTo>
                <a:cubicBezTo>
                  <a:pt x="2716075" y="484105"/>
                  <a:pt x="2618925" y="369441"/>
                  <a:pt x="2432098" y="369441"/>
                </a:cubicBezTo>
                <a:cubicBezTo>
                  <a:pt x="2299129" y="369441"/>
                  <a:pt x="2225429" y="426773"/>
                  <a:pt x="2184198" y="500301"/>
                </a:cubicBezTo>
                <a:lnTo>
                  <a:pt x="2173375" y="500301"/>
                </a:lnTo>
                <a:lnTo>
                  <a:pt x="2173375" y="28794"/>
                </a:lnTo>
                <a:moveTo>
                  <a:pt x="8633201" y="28794"/>
                </a:moveTo>
                <a:lnTo>
                  <a:pt x="8410555" y="28794"/>
                </a:lnTo>
                <a:lnTo>
                  <a:pt x="8410555" y="955355"/>
                </a:lnTo>
                <a:cubicBezTo>
                  <a:pt x="8410555" y="1106011"/>
                  <a:pt x="8353090" y="1195479"/>
                  <a:pt x="8216513" y="1195479"/>
                </a:cubicBezTo>
                <a:cubicBezTo>
                  <a:pt x="8081740" y="1195479"/>
                  <a:pt x="8022471" y="1100612"/>
                  <a:pt x="8022471" y="937358"/>
                </a:cubicBezTo>
                <a:lnTo>
                  <a:pt x="8022471" y="765363"/>
                </a:lnTo>
                <a:lnTo>
                  <a:pt x="7799825" y="820895"/>
                </a:lnTo>
                <a:lnTo>
                  <a:pt x="7799825" y="898023"/>
                </a:lnTo>
                <a:cubicBezTo>
                  <a:pt x="7799825" y="1132748"/>
                  <a:pt x="7916559" y="1312199"/>
                  <a:pt x="8216771" y="1312199"/>
                </a:cubicBezTo>
                <a:cubicBezTo>
                  <a:pt x="8516724" y="1312199"/>
                  <a:pt x="8633459" y="1133005"/>
                  <a:pt x="8633459" y="898023"/>
                </a:cubicBezTo>
                <a:lnTo>
                  <a:pt x="8633459" y="28794"/>
                </a:lnTo>
                <a:moveTo>
                  <a:pt x="9973200" y="28794"/>
                </a:moveTo>
                <a:lnTo>
                  <a:pt x="9761120" y="28794"/>
                </a:lnTo>
                <a:lnTo>
                  <a:pt x="9761120" y="1283404"/>
                </a:lnTo>
                <a:lnTo>
                  <a:pt x="9973200" y="1283404"/>
                </a:lnTo>
                <a:lnTo>
                  <a:pt x="9973200" y="704433"/>
                </a:lnTo>
                <a:cubicBezTo>
                  <a:pt x="9973200" y="571773"/>
                  <a:pt x="10041488" y="494645"/>
                  <a:pt x="10151007" y="494645"/>
                </a:cubicBezTo>
                <a:cubicBezTo>
                  <a:pt x="10256919" y="494645"/>
                  <a:pt x="10303819" y="564574"/>
                  <a:pt x="10303819" y="670239"/>
                </a:cubicBezTo>
                <a:lnTo>
                  <a:pt x="10303819" y="1283147"/>
                </a:lnTo>
                <a:lnTo>
                  <a:pt x="10515899" y="1283147"/>
                </a:lnTo>
                <a:lnTo>
                  <a:pt x="10515899" y="668697"/>
                </a:lnTo>
                <a:cubicBezTo>
                  <a:pt x="10515899" y="484105"/>
                  <a:pt x="10419008" y="369441"/>
                  <a:pt x="10231923" y="369441"/>
                </a:cubicBezTo>
                <a:cubicBezTo>
                  <a:pt x="10098954" y="369441"/>
                  <a:pt x="10025254" y="426773"/>
                  <a:pt x="9984023" y="500301"/>
                </a:cubicBezTo>
                <a:lnTo>
                  <a:pt x="9973200" y="500301"/>
                </a:lnTo>
                <a:lnTo>
                  <a:pt x="9973200" y="28794"/>
                </a:lnTo>
                <a:moveTo>
                  <a:pt x="7030872" y="1181339"/>
                </a:moveTo>
                <a:cubicBezTo>
                  <a:pt x="6858476" y="1181339"/>
                  <a:pt x="6752307" y="1041480"/>
                  <a:pt x="6752307" y="892624"/>
                </a:cubicBezTo>
                <a:cubicBezTo>
                  <a:pt x="6752307" y="799300"/>
                  <a:pt x="6793538" y="713431"/>
                  <a:pt x="6861826" y="665097"/>
                </a:cubicBezTo>
                <a:lnTo>
                  <a:pt x="7267949" y="1107810"/>
                </a:lnTo>
                <a:cubicBezTo>
                  <a:pt x="7192702" y="1152544"/>
                  <a:pt x="7108179" y="1181339"/>
                  <a:pt x="7030872" y="1181339"/>
                </a:cubicBezTo>
                <a:moveTo>
                  <a:pt x="7426171" y="960754"/>
                </a:moveTo>
                <a:lnTo>
                  <a:pt x="7074164" y="573573"/>
                </a:lnTo>
                <a:cubicBezTo>
                  <a:pt x="7137041" y="548378"/>
                  <a:pt x="7198114" y="539637"/>
                  <a:pt x="7248364" y="539637"/>
                </a:cubicBezTo>
                <a:cubicBezTo>
                  <a:pt x="7393960" y="539637"/>
                  <a:pt x="7483637" y="623963"/>
                  <a:pt x="7483637" y="768963"/>
                </a:cubicBezTo>
                <a:cubicBezTo>
                  <a:pt x="7483637" y="833493"/>
                  <a:pt x="7465598" y="899823"/>
                  <a:pt x="7426171" y="960754"/>
                </a:cubicBezTo>
                <a:moveTo>
                  <a:pt x="7025461" y="521640"/>
                </a:moveTo>
                <a:lnTo>
                  <a:pt x="6948153" y="435514"/>
                </a:lnTo>
                <a:cubicBezTo>
                  <a:pt x="6879864" y="360186"/>
                  <a:pt x="6860022" y="313652"/>
                  <a:pt x="6860022" y="258121"/>
                </a:cubicBezTo>
                <a:cubicBezTo>
                  <a:pt x="6860022" y="154255"/>
                  <a:pt x="6926507" y="95124"/>
                  <a:pt x="7030614" y="95124"/>
                </a:cubicBezTo>
                <a:cubicBezTo>
                  <a:pt x="7136526" y="95124"/>
                  <a:pt x="7199403" y="156055"/>
                  <a:pt x="7199403" y="267119"/>
                </a:cubicBezTo>
                <a:cubicBezTo>
                  <a:pt x="7199918" y="369441"/>
                  <a:pt x="7149410" y="466108"/>
                  <a:pt x="7025461" y="521640"/>
                </a:cubicBezTo>
                <a:moveTo>
                  <a:pt x="7036283" y="0"/>
                </a:moveTo>
                <a:cubicBezTo>
                  <a:pt x="6788383" y="0"/>
                  <a:pt x="6666238" y="138059"/>
                  <a:pt x="6666238" y="310053"/>
                </a:cubicBezTo>
                <a:cubicBezTo>
                  <a:pt x="6666238" y="403121"/>
                  <a:pt x="6705665" y="496445"/>
                  <a:pt x="6810030" y="609308"/>
                </a:cubicBezTo>
                <a:lnTo>
                  <a:pt x="6811834" y="612908"/>
                </a:lnTo>
                <a:cubicBezTo>
                  <a:pt x="6635829" y="697234"/>
                  <a:pt x="6554914" y="833493"/>
                  <a:pt x="6554914" y="973094"/>
                </a:cubicBezTo>
                <a:cubicBezTo>
                  <a:pt x="6554914" y="1157686"/>
                  <a:pt x="6696903" y="1311941"/>
                  <a:pt x="6915941" y="1311941"/>
                </a:cubicBezTo>
                <a:cubicBezTo>
                  <a:pt x="7041694" y="1311941"/>
                  <a:pt x="7189094" y="1260009"/>
                  <a:pt x="7322064" y="1166684"/>
                </a:cubicBezTo>
                <a:lnTo>
                  <a:pt x="7429780" y="1283147"/>
                </a:lnTo>
                <a:lnTo>
                  <a:pt x="7711952" y="1283147"/>
                </a:lnTo>
                <a:lnTo>
                  <a:pt x="7711952" y="1274406"/>
                </a:lnTo>
                <a:lnTo>
                  <a:pt x="7482091" y="1021684"/>
                </a:lnTo>
                <a:cubicBezTo>
                  <a:pt x="7579241" y="907021"/>
                  <a:pt x="7634902" y="781560"/>
                  <a:pt x="7634902" y="672039"/>
                </a:cubicBezTo>
                <a:cubicBezTo>
                  <a:pt x="7634902" y="535780"/>
                  <a:pt x="7543164" y="444512"/>
                  <a:pt x="7399629" y="444512"/>
                </a:cubicBezTo>
                <a:cubicBezTo>
                  <a:pt x="7324126" y="444512"/>
                  <a:pt x="7239603" y="466108"/>
                  <a:pt x="7183941" y="487447"/>
                </a:cubicBezTo>
                <a:lnTo>
                  <a:pt x="7180333" y="480248"/>
                </a:lnTo>
                <a:cubicBezTo>
                  <a:pt x="7316910" y="406720"/>
                  <a:pt x="7374375" y="338590"/>
                  <a:pt x="7374375" y="243723"/>
                </a:cubicBezTo>
                <a:cubicBezTo>
                  <a:pt x="7374118" y="107722"/>
                  <a:pt x="7251971" y="0"/>
                  <a:pt x="7036283" y="0"/>
                </a:cubicBezTo>
                <a:moveTo>
                  <a:pt x="3908932" y="1917394"/>
                </a:moveTo>
                <a:lnTo>
                  <a:pt x="3756120" y="1917394"/>
                </a:lnTo>
                <a:lnTo>
                  <a:pt x="3526259" y="2641622"/>
                </a:lnTo>
                <a:lnTo>
                  <a:pt x="3294594" y="1917394"/>
                </a:lnTo>
                <a:lnTo>
                  <a:pt x="3136371" y="1917394"/>
                </a:lnTo>
                <a:lnTo>
                  <a:pt x="3429109" y="2813617"/>
                </a:lnTo>
                <a:lnTo>
                  <a:pt x="3615936" y="2813617"/>
                </a:lnTo>
                <a:lnTo>
                  <a:pt x="3908932" y="1917394"/>
                </a:lnTo>
                <a:moveTo>
                  <a:pt x="5785961" y="1917394"/>
                </a:moveTo>
                <a:lnTo>
                  <a:pt x="5636757" y="1917394"/>
                </a:lnTo>
                <a:lnTo>
                  <a:pt x="5636757" y="2813617"/>
                </a:lnTo>
                <a:lnTo>
                  <a:pt x="5785961" y="2813617"/>
                </a:lnTo>
                <a:lnTo>
                  <a:pt x="5785961" y="1917394"/>
                </a:lnTo>
                <a:close/>
                <a:moveTo>
                  <a:pt x="6702056" y="1917394"/>
                </a:moveTo>
                <a:lnTo>
                  <a:pt x="6549245" y="1917394"/>
                </a:lnTo>
                <a:lnTo>
                  <a:pt x="6319384" y="2641622"/>
                </a:lnTo>
                <a:lnTo>
                  <a:pt x="6087719" y="1917394"/>
                </a:lnTo>
                <a:lnTo>
                  <a:pt x="5929754" y="1917394"/>
                </a:lnTo>
                <a:lnTo>
                  <a:pt x="6222492" y="2813617"/>
                </a:lnTo>
                <a:lnTo>
                  <a:pt x="6409319" y="2813617"/>
                </a:lnTo>
                <a:lnTo>
                  <a:pt x="6702056" y="1917394"/>
                </a:lnTo>
                <a:moveTo>
                  <a:pt x="11697676" y="1917394"/>
                </a:moveTo>
                <a:lnTo>
                  <a:pt x="11548472" y="1917394"/>
                </a:lnTo>
                <a:lnTo>
                  <a:pt x="11548472" y="2813617"/>
                </a:lnTo>
                <a:lnTo>
                  <a:pt x="11697676" y="2813617"/>
                </a:lnTo>
                <a:lnTo>
                  <a:pt x="11697676" y="1917394"/>
                </a:lnTo>
                <a:close/>
                <a:moveTo>
                  <a:pt x="12980209" y="1917394"/>
                </a:moveTo>
                <a:lnTo>
                  <a:pt x="12831005" y="1917394"/>
                </a:lnTo>
                <a:lnTo>
                  <a:pt x="12831005" y="2813617"/>
                </a:lnTo>
                <a:lnTo>
                  <a:pt x="12980209" y="2813617"/>
                </a:lnTo>
                <a:lnTo>
                  <a:pt x="12980209" y="1917394"/>
                </a:lnTo>
                <a:close/>
                <a:moveTo>
                  <a:pt x="853219" y="1899397"/>
                </a:moveTo>
                <a:cubicBezTo>
                  <a:pt x="725661" y="1899397"/>
                  <a:pt x="637530" y="1960328"/>
                  <a:pt x="601711" y="2055452"/>
                </a:cubicBezTo>
                <a:lnTo>
                  <a:pt x="601711" y="1917394"/>
                </a:lnTo>
                <a:lnTo>
                  <a:pt x="452507" y="1917394"/>
                </a:lnTo>
                <a:lnTo>
                  <a:pt x="452507" y="2813617"/>
                </a:lnTo>
                <a:lnTo>
                  <a:pt x="601711" y="2813617"/>
                </a:lnTo>
                <a:lnTo>
                  <a:pt x="601711" y="2223847"/>
                </a:lnTo>
                <a:cubicBezTo>
                  <a:pt x="601711" y="2098386"/>
                  <a:pt x="664588" y="2014060"/>
                  <a:pt x="797557" y="2014060"/>
                </a:cubicBezTo>
                <a:cubicBezTo>
                  <a:pt x="928722" y="2014060"/>
                  <a:pt x="991599" y="2098386"/>
                  <a:pt x="991599" y="2223847"/>
                </a:cubicBezTo>
                <a:lnTo>
                  <a:pt x="991599" y="2813617"/>
                </a:lnTo>
                <a:lnTo>
                  <a:pt x="1140803" y="2813617"/>
                </a:lnTo>
                <a:lnTo>
                  <a:pt x="1140803" y="2193511"/>
                </a:lnTo>
                <a:cubicBezTo>
                  <a:pt x="1140803" y="2024858"/>
                  <a:pt x="1034892" y="1899397"/>
                  <a:pt x="853219" y="1899397"/>
                </a:cubicBezTo>
                <a:moveTo>
                  <a:pt x="1756945" y="1899397"/>
                </a:moveTo>
                <a:cubicBezTo>
                  <a:pt x="1629387" y="1899397"/>
                  <a:pt x="1541257" y="1960328"/>
                  <a:pt x="1505437" y="2055452"/>
                </a:cubicBezTo>
                <a:lnTo>
                  <a:pt x="1505437" y="1917394"/>
                </a:lnTo>
                <a:lnTo>
                  <a:pt x="1356234" y="1917394"/>
                </a:lnTo>
                <a:lnTo>
                  <a:pt x="1356234" y="2813617"/>
                </a:lnTo>
                <a:lnTo>
                  <a:pt x="1505437" y="2813617"/>
                </a:lnTo>
                <a:lnTo>
                  <a:pt x="1505437" y="2223847"/>
                </a:lnTo>
                <a:cubicBezTo>
                  <a:pt x="1505437" y="2098386"/>
                  <a:pt x="1568314" y="2014060"/>
                  <a:pt x="1701283" y="2014060"/>
                </a:cubicBezTo>
                <a:cubicBezTo>
                  <a:pt x="1832449" y="2014060"/>
                  <a:pt x="1895326" y="2098386"/>
                  <a:pt x="1895326" y="2223847"/>
                </a:cubicBezTo>
                <a:lnTo>
                  <a:pt x="1895326" y="2813617"/>
                </a:lnTo>
                <a:lnTo>
                  <a:pt x="2044529" y="2813617"/>
                </a:lnTo>
                <a:lnTo>
                  <a:pt x="2044529" y="2193511"/>
                </a:lnTo>
                <a:cubicBezTo>
                  <a:pt x="2044272" y="2024858"/>
                  <a:pt x="1938360" y="1899397"/>
                  <a:pt x="1756945" y="1899397"/>
                </a:cubicBezTo>
                <a:moveTo>
                  <a:pt x="2644179" y="2704353"/>
                </a:moveTo>
                <a:cubicBezTo>
                  <a:pt x="2493171" y="2704353"/>
                  <a:pt x="2389064" y="2596888"/>
                  <a:pt x="2389064" y="2365505"/>
                </a:cubicBezTo>
                <a:cubicBezTo>
                  <a:pt x="2389064" y="2132580"/>
                  <a:pt x="2491367" y="2026658"/>
                  <a:pt x="2644179" y="2026658"/>
                </a:cubicBezTo>
                <a:cubicBezTo>
                  <a:pt x="2795186" y="2026658"/>
                  <a:pt x="2899294" y="2132323"/>
                  <a:pt x="2899294" y="2365505"/>
                </a:cubicBezTo>
                <a:cubicBezTo>
                  <a:pt x="2899294" y="2596631"/>
                  <a:pt x="2798794" y="2704353"/>
                  <a:pt x="2644179" y="2704353"/>
                </a:cubicBezTo>
                <a:moveTo>
                  <a:pt x="2651394" y="1899397"/>
                </a:moveTo>
                <a:cubicBezTo>
                  <a:pt x="2381848" y="1899397"/>
                  <a:pt x="2232902" y="2096587"/>
                  <a:pt x="2232902" y="2376303"/>
                </a:cubicBezTo>
                <a:cubicBezTo>
                  <a:pt x="2232902" y="2659362"/>
                  <a:pt x="2385714" y="2831613"/>
                  <a:pt x="2637221" y="2831613"/>
                </a:cubicBezTo>
                <a:cubicBezTo>
                  <a:pt x="2908571" y="2831613"/>
                  <a:pt x="3055971" y="2634424"/>
                  <a:pt x="3055971" y="2354707"/>
                </a:cubicBezTo>
                <a:cubicBezTo>
                  <a:pt x="3055713" y="2071392"/>
                  <a:pt x="2904706" y="1899397"/>
                  <a:pt x="2651394" y="1899397"/>
                </a:cubicBezTo>
                <a:moveTo>
                  <a:pt x="4365047" y="2723892"/>
                </a:moveTo>
                <a:cubicBezTo>
                  <a:pt x="4262743" y="2723892"/>
                  <a:pt x="4192651" y="2666560"/>
                  <a:pt x="4192651" y="2566294"/>
                </a:cubicBezTo>
                <a:cubicBezTo>
                  <a:pt x="4192651" y="2481968"/>
                  <a:pt x="4241097" y="2440833"/>
                  <a:pt x="4343659" y="2415638"/>
                </a:cubicBezTo>
                <a:lnTo>
                  <a:pt x="4453178" y="2388644"/>
                </a:lnTo>
                <a:cubicBezTo>
                  <a:pt x="4521466" y="2372447"/>
                  <a:pt x="4559089" y="2361649"/>
                  <a:pt x="4573520" y="2349309"/>
                </a:cubicBezTo>
                <a:lnTo>
                  <a:pt x="4573520" y="2523103"/>
                </a:lnTo>
                <a:cubicBezTo>
                  <a:pt x="4573520" y="2655762"/>
                  <a:pt x="4481782" y="2723892"/>
                  <a:pt x="4365047" y="2723892"/>
                </a:cubicBezTo>
                <a:moveTo>
                  <a:pt x="4411947" y="1899397"/>
                </a:moveTo>
                <a:cubicBezTo>
                  <a:pt x="4194455" y="1899397"/>
                  <a:pt x="4059682" y="2030257"/>
                  <a:pt x="4049116" y="2186312"/>
                </a:cubicBezTo>
                <a:lnTo>
                  <a:pt x="4187497" y="2215106"/>
                </a:lnTo>
                <a:cubicBezTo>
                  <a:pt x="4194713" y="2100443"/>
                  <a:pt x="4264805" y="2014317"/>
                  <a:pt x="4401381" y="2014317"/>
                </a:cubicBezTo>
                <a:cubicBezTo>
                  <a:pt x="4516312" y="2014317"/>
                  <a:pt x="4573777" y="2077048"/>
                  <a:pt x="4573777" y="2180913"/>
                </a:cubicBezTo>
                <a:lnTo>
                  <a:pt x="4573777" y="2186312"/>
                </a:lnTo>
                <a:cubicBezTo>
                  <a:pt x="4573777" y="2229246"/>
                  <a:pt x="4561151" y="2247243"/>
                  <a:pt x="4521724" y="2258041"/>
                </a:cubicBezTo>
                <a:lnTo>
                  <a:pt x="4263001" y="2322571"/>
                </a:lnTo>
                <a:cubicBezTo>
                  <a:pt x="4124620" y="2358564"/>
                  <a:pt x="4043705" y="2449831"/>
                  <a:pt x="4043705" y="2577092"/>
                </a:cubicBezTo>
                <a:cubicBezTo>
                  <a:pt x="4043705" y="2738546"/>
                  <a:pt x="4164047" y="2831613"/>
                  <a:pt x="4324074" y="2831613"/>
                </a:cubicBezTo>
                <a:cubicBezTo>
                  <a:pt x="4458847" y="2831613"/>
                  <a:pt x="4548781" y="2767083"/>
                  <a:pt x="4573777" y="2677358"/>
                </a:cubicBezTo>
                <a:cubicBezTo>
                  <a:pt x="4577385" y="2761684"/>
                  <a:pt x="4584600" y="2797420"/>
                  <a:pt x="4591816" y="2813617"/>
                </a:cubicBezTo>
                <a:lnTo>
                  <a:pt x="4744627" y="2813617"/>
                </a:lnTo>
                <a:cubicBezTo>
                  <a:pt x="4728393" y="2767083"/>
                  <a:pt x="4721177" y="2702553"/>
                  <a:pt x="4721177" y="2627225"/>
                </a:cubicBezTo>
                <a:lnTo>
                  <a:pt x="4721177" y="2171915"/>
                </a:lnTo>
                <a:cubicBezTo>
                  <a:pt x="4720920" y="2003519"/>
                  <a:pt x="4603927" y="1899397"/>
                  <a:pt x="4411947" y="1899397"/>
                </a:cubicBezTo>
                <a:moveTo>
                  <a:pt x="6942741" y="2268581"/>
                </a:moveTo>
                <a:cubicBezTo>
                  <a:pt x="6962584" y="2110984"/>
                  <a:pt x="7043241" y="2021259"/>
                  <a:pt x="7185229" y="2021259"/>
                </a:cubicBezTo>
                <a:cubicBezTo>
                  <a:pt x="7320002" y="2021259"/>
                  <a:pt x="7399114" y="2101986"/>
                  <a:pt x="7402721" y="2268581"/>
                </a:cubicBezTo>
                <a:lnTo>
                  <a:pt x="6942741" y="2268581"/>
                </a:lnTo>
                <a:moveTo>
                  <a:pt x="7185229" y="1899397"/>
                </a:moveTo>
                <a:cubicBezTo>
                  <a:pt x="6948153" y="1899397"/>
                  <a:pt x="6782714" y="2065993"/>
                  <a:pt x="6782714" y="2372704"/>
                </a:cubicBezTo>
                <a:cubicBezTo>
                  <a:pt x="6782714" y="2666560"/>
                  <a:pt x="6935525" y="2831613"/>
                  <a:pt x="7185229" y="2831613"/>
                </a:cubicBezTo>
                <a:cubicBezTo>
                  <a:pt x="7390095" y="2831613"/>
                  <a:pt x="7519456" y="2715151"/>
                  <a:pt x="7551667" y="2539557"/>
                </a:cubicBezTo>
                <a:lnTo>
                  <a:pt x="7415091" y="2503821"/>
                </a:lnTo>
                <a:cubicBezTo>
                  <a:pt x="7391641" y="2654477"/>
                  <a:pt x="7310983" y="2706410"/>
                  <a:pt x="7199403" y="2706410"/>
                </a:cubicBezTo>
                <a:cubicBezTo>
                  <a:pt x="7021595" y="2706410"/>
                  <a:pt x="6942484" y="2575550"/>
                  <a:pt x="6937072" y="2374761"/>
                </a:cubicBezTo>
                <a:lnTo>
                  <a:pt x="7553213" y="2374761"/>
                </a:lnTo>
                <a:lnTo>
                  <a:pt x="7553213" y="2324627"/>
                </a:lnTo>
                <a:cubicBezTo>
                  <a:pt x="7553729" y="2010461"/>
                  <a:pt x="7382879" y="1899397"/>
                  <a:pt x="7185229" y="1899397"/>
                </a:cubicBezTo>
                <a:moveTo>
                  <a:pt x="9777354" y="2268581"/>
                </a:moveTo>
                <a:cubicBezTo>
                  <a:pt x="9797197" y="2110984"/>
                  <a:pt x="9877854" y="2021259"/>
                  <a:pt x="10019842" y="2021259"/>
                </a:cubicBezTo>
                <a:cubicBezTo>
                  <a:pt x="10154615" y="2021259"/>
                  <a:pt x="10233727" y="2101986"/>
                  <a:pt x="10237334" y="2268581"/>
                </a:cubicBezTo>
                <a:lnTo>
                  <a:pt x="9777354" y="2268581"/>
                </a:lnTo>
                <a:moveTo>
                  <a:pt x="10019842" y="1899397"/>
                </a:moveTo>
                <a:cubicBezTo>
                  <a:pt x="9782766" y="1899397"/>
                  <a:pt x="9617327" y="2065993"/>
                  <a:pt x="9617327" y="2372704"/>
                </a:cubicBezTo>
                <a:cubicBezTo>
                  <a:pt x="9617327" y="2666560"/>
                  <a:pt x="9770138" y="2831613"/>
                  <a:pt x="10019842" y="2831613"/>
                </a:cubicBezTo>
                <a:cubicBezTo>
                  <a:pt x="10224708" y="2831613"/>
                  <a:pt x="10354069" y="2715151"/>
                  <a:pt x="10386280" y="2539557"/>
                </a:cubicBezTo>
                <a:lnTo>
                  <a:pt x="10249704" y="2503821"/>
                </a:lnTo>
                <a:cubicBezTo>
                  <a:pt x="10226254" y="2654477"/>
                  <a:pt x="10145596" y="2706410"/>
                  <a:pt x="10034016" y="2706410"/>
                </a:cubicBezTo>
                <a:cubicBezTo>
                  <a:pt x="9856207" y="2706410"/>
                  <a:pt x="9777097" y="2575550"/>
                  <a:pt x="9771684" y="2374761"/>
                </a:cubicBezTo>
                <a:lnTo>
                  <a:pt x="10387826" y="2374761"/>
                </a:lnTo>
                <a:lnTo>
                  <a:pt x="10387826" y="2324627"/>
                </a:lnTo>
                <a:cubicBezTo>
                  <a:pt x="10388342" y="2010461"/>
                  <a:pt x="10217492" y="1899397"/>
                  <a:pt x="10019842" y="1899397"/>
                </a:cubicBezTo>
                <a:moveTo>
                  <a:pt x="12299387" y="1899397"/>
                </a:moveTo>
                <a:cubicBezTo>
                  <a:pt x="12053291" y="1899397"/>
                  <a:pt x="11886049" y="2071392"/>
                  <a:pt x="11886049" y="2374503"/>
                </a:cubicBezTo>
                <a:cubicBezTo>
                  <a:pt x="11886049" y="2671959"/>
                  <a:pt x="12049425" y="2831613"/>
                  <a:pt x="12292171" y="2831613"/>
                </a:cubicBezTo>
                <a:cubicBezTo>
                  <a:pt x="12511467" y="2831613"/>
                  <a:pt x="12635417" y="2697154"/>
                  <a:pt x="12660413" y="2512562"/>
                </a:cubicBezTo>
                <a:lnTo>
                  <a:pt x="12518425" y="2478369"/>
                </a:lnTo>
                <a:cubicBezTo>
                  <a:pt x="12493171" y="2646764"/>
                  <a:pt x="12421533" y="2704353"/>
                  <a:pt x="12302736" y="2704353"/>
                </a:cubicBezTo>
                <a:cubicBezTo>
                  <a:pt x="12130340" y="2704353"/>
                  <a:pt x="12042210" y="2578892"/>
                  <a:pt x="12042210" y="2363706"/>
                </a:cubicBezTo>
                <a:cubicBezTo>
                  <a:pt x="12042210" y="2139778"/>
                  <a:pt x="12135494" y="2026658"/>
                  <a:pt x="12295521" y="2026658"/>
                </a:cubicBezTo>
                <a:cubicBezTo>
                  <a:pt x="12408648" y="2026658"/>
                  <a:pt x="12491367" y="2082189"/>
                  <a:pt x="12518167" y="2241844"/>
                </a:cubicBezTo>
                <a:lnTo>
                  <a:pt x="12660156" y="2207908"/>
                </a:lnTo>
                <a:cubicBezTo>
                  <a:pt x="12635417" y="2024858"/>
                  <a:pt x="12511467" y="1899397"/>
                  <a:pt x="12299387" y="1899397"/>
                </a:cubicBezTo>
                <a:moveTo>
                  <a:pt x="13596350" y="1899397"/>
                </a:moveTo>
                <a:cubicBezTo>
                  <a:pt x="13468794" y="1899397"/>
                  <a:pt x="13380662" y="1960328"/>
                  <a:pt x="13344844" y="2055452"/>
                </a:cubicBezTo>
                <a:lnTo>
                  <a:pt x="13344844" y="1917394"/>
                </a:lnTo>
                <a:lnTo>
                  <a:pt x="13195639" y="1917394"/>
                </a:lnTo>
                <a:lnTo>
                  <a:pt x="13195639" y="2813617"/>
                </a:lnTo>
                <a:lnTo>
                  <a:pt x="13344844" y="2813617"/>
                </a:lnTo>
                <a:lnTo>
                  <a:pt x="13344844" y="2223847"/>
                </a:lnTo>
                <a:cubicBezTo>
                  <a:pt x="13344844" y="2098386"/>
                  <a:pt x="13407721" y="2014060"/>
                  <a:pt x="13540690" y="2014060"/>
                </a:cubicBezTo>
                <a:cubicBezTo>
                  <a:pt x="13671856" y="2014060"/>
                  <a:pt x="13734732" y="2098386"/>
                  <a:pt x="13734732" y="2223847"/>
                </a:cubicBezTo>
                <a:lnTo>
                  <a:pt x="13734732" y="2813617"/>
                </a:lnTo>
                <a:lnTo>
                  <a:pt x="13883936" y="2813617"/>
                </a:lnTo>
                <a:lnTo>
                  <a:pt x="13883936" y="2193511"/>
                </a:lnTo>
                <a:cubicBezTo>
                  <a:pt x="13883936" y="2024858"/>
                  <a:pt x="13777767" y="1899397"/>
                  <a:pt x="13596350" y="1899397"/>
                </a:cubicBezTo>
                <a:moveTo>
                  <a:pt x="14232336" y="2268581"/>
                </a:moveTo>
                <a:cubicBezTo>
                  <a:pt x="14252177" y="2110984"/>
                  <a:pt x="14332835" y="2021259"/>
                  <a:pt x="14474823" y="2021259"/>
                </a:cubicBezTo>
                <a:cubicBezTo>
                  <a:pt x="14609596" y="2021259"/>
                  <a:pt x="14688708" y="2101986"/>
                  <a:pt x="14692316" y="2268581"/>
                </a:cubicBezTo>
                <a:lnTo>
                  <a:pt x="14232336" y="2268581"/>
                </a:lnTo>
                <a:moveTo>
                  <a:pt x="14474823" y="1899397"/>
                </a:moveTo>
                <a:cubicBezTo>
                  <a:pt x="14237746" y="1899397"/>
                  <a:pt x="14072308" y="2065993"/>
                  <a:pt x="14072308" y="2372704"/>
                </a:cubicBezTo>
                <a:cubicBezTo>
                  <a:pt x="14072308" y="2666560"/>
                  <a:pt x="14225120" y="2831613"/>
                  <a:pt x="14474823" y="2831613"/>
                </a:cubicBezTo>
                <a:cubicBezTo>
                  <a:pt x="14679689" y="2831613"/>
                  <a:pt x="14809051" y="2715151"/>
                  <a:pt x="14841262" y="2539557"/>
                </a:cubicBezTo>
                <a:lnTo>
                  <a:pt x="14704684" y="2503821"/>
                </a:lnTo>
                <a:cubicBezTo>
                  <a:pt x="14681235" y="2654477"/>
                  <a:pt x="14600577" y="2706410"/>
                  <a:pt x="14488996" y="2706410"/>
                </a:cubicBezTo>
                <a:cubicBezTo>
                  <a:pt x="14311190" y="2706410"/>
                  <a:pt x="14232078" y="2575550"/>
                  <a:pt x="14226666" y="2374761"/>
                </a:cubicBezTo>
                <a:lnTo>
                  <a:pt x="14842809" y="2374761"/>
                </a:lnTo>
                <a:lnTo>
                  <a:pt x="14842809" y="2324627"/>
                </a:lnTo>
                <a:cubicBezTo>
                  <a:pt x="14843065" y="2010461"/>
                  <a:pt x="14672473" y="1899397"/>
                  <a:pt x="14474823" y="1899397"/>
                </a:cubicBezTo>
                <a:moveTo>
                  <a:pt x="5204092" y="1666471"/>
                </a:moveTo>
                <a:lnTo>
                  <a:pt x="5054889" y="1702207"/>
                </a:lnTo>
                <a:lnTo>
                  <a:pt x="5054889" y="1917394"/>
                </a:lnTo>
                <a:lnTo>
                  <a:pt x="4882493" y="1917394"/>
                </a:lnTo>
                <a:lnTo>
                  <a:pt x="4882493" y="2032057"/>
                </a:lnTo>
                <a:lnTo>
                  <a:pt x="5054889" y="2032057"/>
                </a:lnTo>
                <a:lnTo>
                  <a:pt x="5054889" y="2580434"/>
                </a:lnTo>
                <a:cubicBezTo>
                  <a:pt x="5054889" y="2727491"/>
                  <a:pt x="5124981" y="2831356"/>
                  <a:pt x="5300985" y="2831356"/>
                </a:cubicBezTo>
                <a:cubicBezTo>
                  <a:pt x="5389115" y="2831356"/>
                  <a:pt x="5464361" y="2802562"/>
                  <a:pt x="5493223" y="2775824"/>
                </a:cubicBezTo>
                <a:lnTo>
                  <a:pt x="5451992" y="2668360"/>
                </a:lnTo>
                <a:cubicBezTo>
                  <a:pt x="5451992" y="2668360"/>
                  <a:pt x="5398135" y="2705895"/>
                  <a:pt x="5320827" y="2705895"/>
                </a:cubicBezTo>
                <a:cubicBezTo>
                  <a:pt x="5239912" y="2705895"/>
                  <a:pt x="5204092" y="2657562"/>
                  <a:pt x="5204092" y="2557039"/>
                </a:cubicBezTo>
                <a:lnTo>
                  <a:pt x="5204092" y="2032057"/>
                </a:lnTo>
                <a:lnTo>
                  <a:pt x="5470031" y="2032057"/>
                </a:lnTo>
                <a:lnTo>
                  <a:pt x="5470031" y="1917394"/>
                </a:lnTo>
                <a:lnTo>
                  <a:pt x="5204092" y="1917394"/>
                </a:lnTo>
                <a:lnTo>
                  <a:pt x="5204092" y="1666471"/>
                </a:lnTo>
                <a:moveTo>
                  <a:pt x="219296" y="1558750"/>
                </a:moveTo>
                <a:lnTo>
                  <a:pt x="62877" y="1558750"/>
                </a:lnTo>
                <a:lnTo>
                  <a:pt x="62877" y="2813360"/>
                </a:lnTo>
                <a:lnTo>
                  <a:pt x="219296" y="2813360"/>
                </a:lnTo>
                <a:lnTo>
                  <a:pt x="219296" y="1558750"/>
                </a:lnTo>
                <a:close/>
                <a:moveTo>
                  <a:pt x="9411173" y="1558750"/>
                </a:moveTo>
                <a:lnTo>
                  <a:pt x="9174096" y="1558750"/>
                </a:lnTo>
                <a:lnTo>
                  <a:pt x="8802247" y="2569636"/>
                </a:lnTo>
                <a:lnTo>
                  <a:pt x="8428593" y="1558750"/>
                </a:lnTo>
                <a:lnTo>
                  <a:pt x="8180694" y="1558750"/>
                </a:lnTo>
                <a:lnTo>
                  <a:pt x="8180694" y="2813360"/>
                </a:lnTo>
                <a:lnTo>
                  <a:pt x="8337113" y="2813360"/>
                </a:lnTo>
                <a:lnTo>
                  <a:pt x="8337113" y="1732801"/>
                </a:lnTo>
                <a:lnTo>
                  <a:pt x="8737824" y="2813617"/>
                </a:lnTo>
                <a:lnTo>
                  <a:pt x="8858166" y="2813617"/>
                </a:lnTo>
                <a:lnTo>
                  <a:pt x="9255270" y="1731002"/>
                </a:lnTo>
                <a:lnTo>
                  <a:pt x="9255270" y="2813617"/>
                </a:lnTo>
                <a:lnTo>
                  <a:pt x="9411431" y="2813617"/>
                </a:lnTo>
                <a:lnTo>
                  <a:pt x="9411431" y="1558750"/>
                </a:lnTo>
                <a:moveTo>
                  <a:pt x="10941349" y="2704353"/>
                </a:moveTo>
                <a:cubicBezTo>
                  <a:pt x="10793949" y="2704353"/>
                  <a:pt x="10695254" y="2598688"/>
                  <a:pt x="10695254" y="2365505"/>
                </a:cubicBezTo>
                <a:cubicBezTo>
                  <a:pt x="10695254" y="2130780"/>
                  <a:pt x="10794207" y="2026658"/>
                  <a:pt x="10941349" y="2026658"/>
                </a:cubicBezTo>
                <a:cubicBezTo>
                  <a:pt x="11088749" y="2026658"/>
                  <a:pt x="11187445" y="2130523"/>
                  <a:pt x="11187445" y="2365505"/>
                </a:cubicBezTo>
                <a:cubicBezTo>
                  <a:pt x="11187445" y="2598431"/>
                  <a:pt x="11088749" y="2704353"/>
                  <a:pt x="10941349" y="2704353"/>
                </a:cubicBezTo>
                <a:moveTo>
                  <a:pt x="11333042" y="1558750"/>
                </a:moveTo>
                <a:lnTo>
                  <a:pt x="11183838" y="1558750"/>
                </a:lnTo>
                <a:lnTo>
                  <a:pt x="11183838" y="2089388"/>
                </a:lnTo>
                <a:cubicBezTo>
                  <a:pt x="11151368" y="1990665"/>
                  <a:pt x="11072515" y="1899397"/>
                  <a:pt x="10916095" y="1899397"/>
                </a:cubicBezTo>
                <a:cubicBezTo>
                  <a:pt x="10714838" y="1899397"/>
                  <a:pt x="10538834" y="2057252"/>
                  <a:pt x="10538834" y="2370904"/>
                </a:cubicBezTo>
                <a:cubicBezTo>
                  <a:pt x="10538834" y="2688156"/>
                  <a:pt x="10714838" y="2831613"/>
                  <a:pt x="10903469" y="2831613"/>
                </a:cubicBezTo>
                <a:cubicBezTo>
                  <a:pt x="11045457" y="2831613"/>
                  <a:pt x="11149564" y="2749087"/>
                  <a:pt x="11183838" y="2632624"/>
                </a:cubicBezTo>
                <a:lnTo>
                  <a:pt x="11183838" y="2700753"/>
                </a:lnTo>
                <a:cubicBezTo>
                  <a:pt x="11183838" y="2741888"/>
                  <a:pt x="11187445" y="2786879"/>
                  <a:pt x="11192857" y="2813617"/>
                </a:cubicBezTo>
                <a:lnTo>
                  <a:pt x="11343864" y="2813617"/>
                </a:lnTo>
                <a:cubicBezTo>
                  <a:pt x="11336649" y="2770683"/>
                  <a:pt x="11333042" y="2707952"/>
                  <a:pt x="11333042" y="2627225"/>
                </a:cubicBezTo>
                <a:lnTo>
                  <a:pt x="11333042" y="1558750"/>
                </a:lnTo>
                <a:moveTo>
                  <a:pt x="5712261" y="1532012"/>
                </a:moveTo>
                <a:cubicBezTo>
                  <a:pt x="5652992" y="1532012"/>
                  <a:pt x="5606350" y="1578546"/>
                  <a:pt x="5606350" y="1637677"/>
                </a:cubicBezTo>
                <a:cubicBezTo>
                  <a:pt x="5606350" y="1696808"/>
                  <a:pt x="5652992" y="1741542"/>
                  <a:pt x="5712261" y="1741542"/>
                </a:cubicBezTo>
                <a:cubicBezTo>
                  <a:pt x="5771531" y="1741542"/>
                  <a:pt x="5816369" y="1696808"/>
                  <a:pt x="5816369" y="1637677"/>
                </a:cubicBezTo>
                <a:cubicBezTo>
                  <a:pt x="5816627" y="1578546"/>
                  <a:pt x="5771531" y="1532012"/>
                  <a:pt x="5712261" y="1532012"/>
                </a:cubicBezTo>
                <a:moveTo>
                  <a:pt x="11623976" y="1532012"/>
                </a:moveTo>
                <a:cubicBezTo>
                  <a:pt x="11564707" y="1532012"/>
                  <a:pt x="11518064" y="1578546"/>
                  <a:pt x="11518064" y="1637677"/>
                </a:cubicBezTo>
                <a:cubicBezTo>
                  <a:pt x="11518064" y="1696808"/>
                  <a:pt x="11564707" y="1741542"/>
                  <a:pt x="11623976" y="1741542"/>
                </a:cubicBezTo>
                <a:cubicBezTo>
                  <a:pt x="11683245" y="1741542"/>
                  <a:pt x="11728083" y="1696808"/>
                  <a:pt x="11728083" y="1637677"/>
                </a:cubicBezTo>
                <a:cubicBezTo>
                  <a:pt x="11728341" y="1578546"/>
                  <a:pt x="11683245" y="1532012"/>
                  <a:pt x="11623976" y="1532012"/>
                </a:cubicBezTo>
                <a:moveTo>
                  <a:pt x="12906510" y="1532012"/>
                </a:moveTo>
                <a:cubicBezTo>
                  <a:pt x="12847240" y="1532012"/>
                  <a:pt x="12800598" y="1578546"/>
                  <a:pt x="12800598" y="1637677"/>
                </a:cubicBezTo>
                <a:cubicBezTo>
                  <a:pt x="12800598" y="1696808"/>
                  <a:pt x="12847240" y="1741542"/>
                  <a:pt x="12906510" y="1741542"/>
                </a:cubicBezTo>
                <a:cubicBezTo>
                  <a:pt x="12965779" y="1741542"/>
                  <a:pt x="13010617" y="1696808"/>
                  <a:pt x="13010617" y="1637677"/>
                </a:cubicBezTo>
                <a:cubicBezTo>
                  <a:pt x="13010875" y="1578546"/>
                  <a:pt x="12965779" y="1532012"/>
                  <a:pt x="12906510" y="1532012"/>
                </a:cubicBezTo>
              </a:path>
            </a:pathLst>
          </a:custGeom>
          <a:solidFill>
            <a:schemeClr val="accent1"/>
          </a:solidFill>
          <a:ln w="2576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A32A6B3-A100-17C8-83CF-514F06C3D0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4806" y="4889500"/>
            <a:ext cx="2795587" cy="865834"/>
          </a:xfrm>
        </p:spPr>
        <p:txBody>
          <a:bodyPr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Supporting details. Delete if not required.</a:t>
            </a:r>
          </a:p>
        </p:txBody>
      </p:sp>
    </p:spTree>
    <p:extLst>
      <p:ext uri="{BB962C8B-B14F-4D97-AF65-F5344CB8AC3E}">
        <p14:creationId xmlns:p14="http://schemas.microsoft.com/office/powerpoint/2010/main" val="3038213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AC08568-CB34-FA3A-354B-5E34EE1B1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303" y="262267"/>
            <a:ext cx="6713538" cy="4578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450DE-2BB5-2901-3769-3BBFA0794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65B587F7-0E47-48EC-A5BC-5623F62D61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24825" y="295200"/>
            <a:ext cx="3778250" cy="87637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</a:lstStyle>
          <a:p>
            <a:pPr lvl="0"/>
            <a:r>
              <a:rPr lang="en-GB" dirty="0"/>
              <a:t>Click to add text. Delete if not required.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68AB9-3222-3CF5-BF4D-DB291E974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D767-5246-2244-A4A3-B8AFB218393C}" type="slidenum">
              <a:rPr lang="en-GB" smtClean="0"/>
              <a:t>‹#›</a:t>
            </a:fld>
            <a:endParaRPr lang="en-GB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43DEE11-107C-6B66-46B9-BE5E88B65B71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288302" y="713620"/>
            <a:ext cx="5733083" cy="292965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b="1" dirty="0" smtClean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dirty="0" smtClean="0">
                <a:solidFill>
                  <a:schemeClr val="tx1"/>
                </a:solidFill>
                <a:latin typeface="+mn-lt"/>
              </a:defRPr>
            </a:lvl2pPr>
            <a:lvl3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dirty="0" smtClean="0">
                <a:solidFill>
                  <a:schemeClr val="tx1"/>
                </a:solidFill>
                <a:latin typeface="+mn-lt"/>
              </a:defRPr>
            </a:lvl3pPr>
            <a:lvl4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dirty="0" smtClean="0">
                <a:solidFill>
                  <a:schemeClr val="tx1"/>
                </a:solidFill>
                <a:latin typeface="+mn-lt"/>
              </a:defRPr>
            </a:lvl4pPr>
            <a:lvl5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dirty="0" smtClean="0">
                <a:solidFill>
                  <a:schemeClr val="tx1"/>
                </a:solidFill>
                <a:latin typeface="+mn-lt"/>
              </a:defRPr>
            </a:lvl5pPr>
            <a:lvl6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dirty="0" smtClean="0">
                <a:solidFill>
                  <a:schemeClr val="tx1"/>
                </a:solidFill>
                <a:latin typeface="+mn-lt"/>
              </a:defRPr>
            </a:lvl6pPr>
            <a:lvl7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dirty="0" smtClean="0">
                <a:solidFill>
                  <a:schemeClr val="tx1"/>
                </a:solidFill>
                <a:latin typeface="+mn-lt"/>
              </a:defRPr>
            </a:lvl7pPr>
            <a:lvl8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dirty="0" smtClean="0">
                <a:solidFill>
                  <a:schemeClr val="tx1"/>
                </a:solidFill>
                <a:latin typeface="+mn-lt"/>
              </a:defRPr>
            </a:lvl8pPr>
            <a:lvl9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800" dirty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Subtitle. Delete if not required.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234E43D-E2A8-6090-A515-BA67D1DC0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259" y="5966467"/>
            <a:ext cx="11610516" cy="304122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800" b="0" i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b="0" i="0" dirty="0">
                <a:effectLst/>
              </a:rPr>
              <a:t>Slide legal disclaimer goes here if required 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b="0" i="0" dirty="0">
                <a:effectLst/>
              </a:rPr>
              <a:t>Slide footer goes here if required</a:t>
            </a:r>
          </a:p>
        </p:txBody>
      </p:sp>
    </p:spTree>
    <p:extLst>
      <p:ext uri="{BB962C8B-B14F-4D97-AF65-F5344CB8AC3E}">
        <p14:creationId xmlns:p14="http://schemas.microsoft.com/office/powerpoint/2010/main" val="22584444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4D7FB2-B0CA-4C96-0E9E-CB4BA9057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303" y="262267"/>
            <a:ext cx="6713538" cy="4578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6A9A479-5865-E7E2-91F8-228379565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384" y="1822449"/>
            <a:ext cx="5732003" cy="3943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843A736-3CCC-0374-4B82-29356E6E54D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65851" y="1822450"/>
            <a:ext cx="5734049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F80BC13B-177D-A0D3-7A97-8F3C3A8E73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24825" y="295200"/>
            <a:ext cx="3778250" cy="87637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</a:lstStyle>
          <a:p>
            <a:pPr lvl="0"/>
            <a:r>
              <a:rPr lang="en-GB" dirty="0"/>
              <a:t>Click to add text. Delete if not required.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C02CF3-9045-EF62-4E25-544B1DCA8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D767-5246-2244-A4A3-B8AFB218393C}" type="slidenum">
              <a:rPr lang="en-GB" smtClean="0"/>
              <a:t>‹#›</a:t>
            </a:fld>
            <a:endParaRPr lang="en-GB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56361D27-85D4-45EB-31D3-6D805D2E106E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288302" y="713620"/>
            <a:ext cx="6713538" cy="292965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GB" b="1" dirty="0"/>
            </a:lvl1pPr>
          </a:lstStyle>
          <a:p>
            <a:pPr lvl="0"/>
            <a:r>
              <a:rPr lang="en-GB" dirty="0"/>
              <a:t>Subtitle. Delete if not required.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A91C6-E980-9240-DC55-BBA4867CB9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259" y="5966467"/>
            <a:ext cx="11610516" cy="304122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800" b="0" i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b="0" i="0" dirty="0">
                <a:effectLst/>
              </a:rPr>
              <a:t>Slide legal disclaimer goes here if required 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b="0" i="0" dirty="0">
                <a:effectLst/>
              </a:rPr>
              <a:t>Slide footer goes here if required</a:t>
            </a:r>
          </a:p>
        </p:txBody>
      </p:sp>
    </p:spTree>
    <p:extLst>
      <p:ext uri="{BB962C8B-B14F-4D97-AF65-F5344CB8AC3E}">
        <p14:creationId xmlns:p14="http://schemas.microsoft.com/office/powerpoint/2010/main" val="18797087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C8828CA-7D5C-3E61-D35B-06A376A83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303" y="262267"/>
            <a:ext cx="6713538" cy="4578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6A9A479-5865-E7E2-91F8-228379565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384" y="1822451"/>
            <a:ext cx="3773029" cy="39433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843A736-3CCC-0374-4B82-29356E6E54D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08923" y="1822451"/>
            <a:ext cx="3773028" cy="39433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7DFA4-9148-416B-352F-29E5676A6A0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129587" y="1822451"/>
            <a:ext cx="3773028" cy="39433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6A26018-CD47-11D0-838D-A1A2D71C4D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5200" y="295200"/>
            <a:ext cx="3773488" cy="87637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</a:lstStyle>
          <a:p>
            <a:pPr lvl="0"/>
            <a:r>
              <a:rPr lang="en-GB" dirty="0"/>
              <a:t>Click to add text. Delete if not required.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C02CF3-9045-EF62-4E25-544B1DCA8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D767-5246-2244-A4A3-B8AFB218393C}" type="slidenum">
              <a:rPr lang="en-GB" smtClean="0"/>
              <a:t>‹#›</a:t>
            </a:fld>
            <a:endParaRPr lang="en-GB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960C6BF-F9C7-01C8-7601-5B209FAE017D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288302" y="713620"/>
            <a:ext cx="6713538" cy="292965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GB" b="1" dirty="0"/>
            </a:lvl1pPr>
          </a:lstStyle>
          <a:p>
            <a:pPr lvl="0"/>
            <a:r>
              <a:rPr lang="en-GB" dirty="0"/>
              <a:t>Subtitle. Delete if not required.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7699C8C-E675-503A-24B2-BFCC24CE49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259" y="5966467"/>
            <a:ext cx="11610516" cy="304122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800" b="0" i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b="0" i="0" dirty="0">
                <a:effectLst/>
              </a:rPr>
              <a:t>Slide legal disclaimer goes here if required 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b="0" i="0" dirty="0">
                <a:effectLst/>
              </a:rPr>
              <a:t>Slide footer goes here if required</a:t>
            </a:r>
          </a:p>
        </p:txBody>
      </p:sp>
    </p:spTree>
    <p:extLst>
      <p:ext uri="{BB962C8B-B14F-4D97-AF65-F5344CB8AC3E}">
        <p14:creationId xmlns:p14="http://schemas.microsoft.com/office/powerpoint/2010/main" val="35649807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FD914B4A-06B9-EB7A-743E-14A656048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303" y="262267"/>
            <a:ext cx="6713538" cy="4578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903A13-6903-3CAB-953B-86997724B44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2099" y="1306514"/>
            <a:ext cx="3770314" cy="1908174"/>
          </a:xfrm>
          <a:solidFill>
            <a:schemeClr val="tx2"/>
          </a:solidFill>
        </p:spPr>
        <p:txBody>
          <a:bodyPr vert="horz" lIns="0" tIns="0" rIns="0" bIns="0" rtlCol="0">
            <a:noAutofit/>
          </a:bodyPr>
          <a:lstStyle>
            <a:lvl1pPr>
              <a:defRPr lang="en-GB" dirty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to add a photo or illustration.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1B5E5492-00A8-B509-4464-956D8959E92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206876" y="1306514"/>
            <a:ext cx="3775076" cy="1908174"/>
          </a:xfrm>
          <a:solidFill>
            <a:schemeClr val="tx2"/>
          </a:solidFill>
        </p:spPr>
        <p:txBody>
          <a:bodyPr vert="horz" lIns="0" tIns="0" rIns="0" bIns="0" rtlCol="0">
            <a:noAutofit/>
          </a:bodyPr>
          <a:lstStyle>
            <a:lvl1pPr>
              <a:defRPr lang="en-GB" dirty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to add a photo or illustration.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230A832-8B14-0097-7902-DB48A4A889E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24824" y="1306514"/>
            <a:ext cx="3775075" cy="1908174"/>
          </a:xfrm>
          <a:solidFill>
            <a:schemeClr val="tx2"/>
          </a:solidFill>
        </p:spPr>
        <p:txBody>
          <a:bodyPr vert="horz" lIns="0" tIns="0" rIns="0" bIns="0" rtlCol="0">
            <a:noAutofit/>
          </a:bodyPr>
          <a:lstStyle>
            <a:lvl1pPr>
              <a:defRPr lang="en-GB" dirty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to add a photo or illustration.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C00D127-E34B-E7AD-7F27-D3CB5513508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24205" y="295200"/>
            <a:ext cx="3778870" cy="87637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</a:lstStyle>
          <a:p>
            <a:pPr lvl="0"/>
            <a:r>
              <a:rPr lang="en-GB" dirty="0"/>
              <a:t>Click to add text. Delete if not required.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C02CF3-9045-EF62-4E25-544B1DCA8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D767-5246-2244-A4A3-B8AFB218393C}" type="slidenum">
              <a:rPr lang="en-GB" smtClean="0"/>
              <a:t>‹#›</a:t>
            </a:fld>
            <a:endParaRPr lang="en-GB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A957F58C-3461-45A3-5C7B-FEC0AE9787AA}"/>
              </a:ext>
            </a:extLst>
          </p:cNvPr>
          <p:cNvSpPr>
            <a:spLocks noGrp="1"/>
          </p:cNvSpPr>
          <p:nvPr>
            <p:ph type="subTitle" idx="19" hasCustomPrompt="1"/>
          </p:nvPr>
        </p:nvSpPr>
        <p:spPr>
          <a:xfrm>
            <a:off x="288302" y="713620"/>
            <a:ext cx="6713538" cy="292965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GB" b="1" dirty="0"/>
            </a:lvl1pPr>
          </a:lstStyle>
          <a:p>
            <a:pPr lvl="0"/>
            <a:r>
              <a:rPr lang="en-GB" dirty="0"/>
              <a:t>Subtitle. Delete if not required.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0E54879-16D3-D32C-7096-C2022A52D2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8925" y="3357563"/>
            <a:ext cx="3769200" cy="2408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111B2AEB-EC1B-D6B6-2A0C-C42A73F419D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206876" y="3357563"/>
            <a:ext cx="3776400" cy="2408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604DF7D6-F323-CF70-9E5E-634416CD4FA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124824" y="3357563"/>
            <a:ext cx="3776400" cy="2408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50A90C1-8224-5C16-1EC9-D3E24C8CF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259" y="5966467"/>
            <a:ext cx="11610516" cy="304122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800" b="0" i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b="0" i="0" dirty="0">
                <a:effectLst/>
              </a:rPr>
              <a:t>Slide legal disclaimer goes here if required 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b="0" i="0" dirty="0">
                <a:effectLst/>
              </a:rPr>
              <a:t>Slide footer goes here if required</a:t>
            </a:r>
          </a:p>
        </p:txBody>
      </p:sp>
    </p:spTree>
    <p:extLst>
      <p:ext uri="{BB962C8B-B14F-4D97-AF65-F5344CB8AC3E}">
        <p14:creationId xmlns:p14="http://schemas.microsoft.com/office/powerpoint/2010/main" val="11937236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7510D54-8AF6-FB56-756F-08A956F57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303" y="262267"/>
            <a:ext cx="6713538" cy="4578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6A9A479-5865-E7E2-91F8-228379565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384" y="1822449"/>
            <a:ext cx="2793541" cy="3943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843A736-3CCC-0374-4B82-29356E6E54D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65853" y="1822450"/>
            <a:ext cx="2795586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966BC-48D6-0237-3D83-9F8CB77DC97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225801" y="1822450"/>
            <a:ext cx="2793542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8B10B95-D320-4FA6-98CE-883417C5DC2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104313" y="1822450"/>
            <a:ext cx="2795587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E3C7D5F1-8B5D-5312-7A0B-9754F6480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24205" y="295200"/>
            <a:ext cx="3778870" cy="87637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</a:lstStyle>
          <a:p>
            <a:pPr lvl="0"/>
            <a:r>
              <a:rPr lang="en-GB" dirty="0"/>
              <a:t>Click to add text. Delete if not required.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C02CF3-9045-EF62-4E25-544B1DCA8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D767-5246-2244-A4A3-B8AFB218393C}" type="slidenum">
              <a:rPr lang="en-GB" smtClean="0"/>
              <a:t>‹#›</a:t>
            </a:fld>
            <a:endParaRPr lang="en-GB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722B44CB-D9B7-ACB7-EC09-74A55C85B1AA}"/>
              </a:ext>
            </a:extLst>
          </p:cNvPr>
          <p:cNvSpPr>
            <a:spLocks noGrp="1"/>
          </p:cNvSpPr>
          <p:nvPr>
            <p:ph type="subTitle" idx="17" hasCustomPrompt="1"/>
          </p:nvPr>
        </p:nvSpPr>
        <p:spPr>
          <a:xfrm>
            <a:off x="288302" y="713620"/>
            <a:ext cx="6713538" cy="292965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GB" b="1" dirty="0"/>
            </a:lvl1pPr>
          </a:lstStyle>
          <a:p>
            <a:pPr lvl="0"/>
            <a:r>
              <a:rPr lang="en-GB" dirty="0"/>
              <a:t>Subtitle. Delete if not required.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2FD518FF-79D2-C6D5-01D5-64DFE23120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259" y="5966467"/>
            <a:ext cx="11610516" cy="304122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800" b="0" i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b="0" i="0" dirty="0">
                <a:effectLst/>
              </a:rPr>
              <a:t>Slide legal disclaimer goes here if required 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b="0" i="0" dirty="0">
                <a:effectLst/>
              </a:rPr>
              <a:t>Slide footer goes here if required</a:t>
            </a:r>
          </a:p>
        </p:txBody>
      </p:sp>
    </p:spTree>
    <p:extLst>
      <p:ext uri="{BB962C8B-B14F-4D97-AF65-F5344CB8AC3E}">
        <p14:creationId xmlns:p14="http://schemas.microsoft.com/office/powerpoint/2010/main" val="5040002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5EFD4EAF-3D60-DC5D-9020-CF7FB8FB5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303" y="262267"/>
            <a:ext cx="6713538" cy="4578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C02CF3-9045-EF62-4E25-544B1DCA8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D767-5246-2244-A4A3-B8AFB218393C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E9C5E07-6992-3F19-1B3D-971FA4CAA6E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92100" y="1306514"/>
            <a:ext cx="2790825" cy="1908174"/>
          </a:xfrm>
          <a:solidFill>
            <a:schemeClr val="tx2"/>
          </a:solidFill>
        </p:spPr>
        <p:txBody>
          <a:bodyPr vert="horz" lIns="0" tIns="0" rIns="0" bIns="0" rtlCol="0">
            <a:noAutofit/>
          </a:bodyPr>
          <a:lstStyle>
            <a:lvl1pPr>
              <a:defRPr lang="en-GB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to add a photo or illustration.</a:t>
            </a:r>
            <a:r>
              <a:rPr lang="en-GB" dirty="0"/>
              <a:t> Delete if not required.</a:t>
            </a:r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DFC9CD2-F9F0-5542-03DE-0F1FE57839D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25800" y="1306515"/>
            <a:ext cx="2795588" cy="1906586"/>
          </a:xfrm>
          <a:solidFill>
            <a:schemeClr val="tx2"/>
          </a:solidFill>
        </p:spPr>
        <p:txBody>
          <a:bodyPr vert="horz" lIns="0" tIns="0" rIns="0" bIns="0" rtlCol="0">
            <a:noAutofit/>
          </a:bodyPr>
          <a:lstStyle>
            <a:lvl1pPr>
              <a:defRPr lang="en-GB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to add a photo or illustration.</a:t>
            </a:r>
            <a:r>
              <a:rPr lang="en-GB" dirty="0"/>
              <a:t> Delete if not required.</a:t>
            </a:r>
            <a:endParaRPr lang="en-US" dirty="0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D5E872F4-C139-6D56-50F9-7D21C3B1C8C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65850" y="1306513"/>
            <a:ext cx="2795588" cy="1908175"/>
          </a:xfrm>
          <a:solidFill>
            <a:schemeClr val="tx2"/>
          </a:solidFill>
        </p:spPr>
        <p:txBody>
          <a:bodyPr vert="horz" lIns="0" tIns="0" rIns="0" bIns="0" rtlCol="0">
            <a:noAutofit/>
          </a:bodyPr>
          <a:lstStyle>
            <a:lvl1pPr>
              <a:defRPr lang="en-GB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to add a photo or illustration.</a:t>
            </a:r>
            <a:r>
              <a:rPr lang="en-GB" dirty="0"/>
              <a:t> Delete if not required.</a:t>
            </a:r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84712E5D-D603-F9AE-3C3A-D37795F7523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104313" y="1306513"/>
            <a:ext cx="2799890" cy="1906588"/>
          </a:xfrm>
          <a:solidFill>
            <a:schemeClr val="tx2"/>
          </a:solidFill>
        </p:spPr>
        <p:txBody>
          <a:bodyPr vert="horz" lIns="0" tIns="0" rIns="0" bIns="0" rtlCol="0">
            <a:noAutofit/>
          </a:bodyPr>
          <a:lstStyle>
            <a:lvl1pPr>
              <a:defRPr lang="en-GB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to add a photo or illustration.</a:t>
            </a:r>
            <a:r>
              <a:rPr lang="en-GB" dirty="0"/>
              <a:t> Delete if not required.</a:t>
            </a:r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19D9921F-F7C4-B7B7-7BFB-FFFA54F89AC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24205" y="295200"/>
            <a:ext cx="3778870" cy="87637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</a:lstStyle>
          <a:p>
            <a:pPr lvl="0"/>
            <a:r>
              <a:rPr lang="en-GB" dirty="0"/>
              <a:t>Click to add text. Delete if not required.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A6811233-C261-B7A8-9BF5-E6DBD474B2D8}"/>
              </a:ext>
            </a:extLst>
          </p:cNvPr>
          <p:cNvSpPr>
            <a:spLocks noGrp="1"/>
          </p:cNvSpPr>
          <p:nvPr>
            <p:ph type="subTitle" idx="21" hasCustomPrompt="1"/>
          </p:nvPr>
        </p:nvSpPr>
        <p:spPr>
          <a:xfrm>
            <a:off x="288302" y="713620"/>
            <a:ext cx="6713538" cy="292965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GB" b="1" dirty="0"/>
            </a:lvl1pPr>
          </a:lstStyle>
          <a:p>
            <a:pPr lvl="0"/>
            <a:r>
              <a:rPr lang="en-GB" dirty="0"/>
              <a:t>Subtitle. Delete if not required.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AB473CBC-7605-D3E8-783C-F925B286C46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88925" y="3357563"/>
            <a:ext cx="2790825" cy="2408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D5F5363E-BC98-62D0-50C8-BB47491FC9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233115" y="3357563"/>
            <a:ext cx="2796156" cy="2408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2CFDC76E-CB6A-2A48-41EF-35223633C7F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75321" y="3357563"/>
            <a:ext cx="2796156" cy="2408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12E56C66-93E1-5486-DC8D-DDF4C1E184C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04313" y="3357563"/>
            <a:ext cx="2800800" cy="2408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DCAB8AB-4C0B-7253-B5CE-B910AD2A27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259" y="5966467"/>
            <a:ext cx="11610516" cy="304122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800" b="0" i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b="0" i="0" dirty="0">
                <a:effectLst/>
              </a:rPr>
              <a:t>Slide legal disclaimer goes here if required 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b="0" i="0" dirty="0">
                <a:effectLst/>
              </a:rPr>
              <a:t>Slide footer goes here if required</a:t>
            </a:r>
          </a:p>
        </p:txBody>
      </p:sp>
    </p:spTree>
    <p:extLst>
      <p:ext uri="{BB962C8B-B14F-4D97-AF65-F5344CB8AC3E}">
        <p14:creationId xmlns:p14="http://schemas.microsoft.com/office/powerpoint/2010/main" val="6073345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C02CF3-9045-EF62-4E25-544B1DCA8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D767-5246-2244-A4A3-B8AFB218393C}" type="slidenum">
              <a:rPr lang="en-GB" smtClean="0"/>
              <a:t>‹#›</a:t>
            </a:fld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6A9A479-5865-E7E2-91F8-228379565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384" y="1821599"/>
            <a:ext cx="2793541" cy="1902675"/>
          </a:xfrm>
        </p:spPr>
        <p:txBody>
          <a:bodyPr/>
          <a:lstStyle>
            <a:lvl1pPr>
              <a:defRPr lang="en-GB" sz="1400" dirty="0" smtClean="0"/>
            </a:lvl1pPr>
            <a:lvl2pPr>
              <a:defRPr lang="en-GB" sz="1400" dirty="0" smtClean="0"/>
            </a:lvl2pPr>
            <a:lvl3pPr>
              <a:defRPr lang="en-GB" sz="1200" dirty="0" smtClean="0"/>
            </a:lvl3pPr>
            <a:lvl4pPr>
              <a:defRPr lang="en-GB" sz="1200" dirty="0" smtClean="0"/>
            </a:lvl4pPr>
            <a:lvl5pPr>
              <a:defRPr lang="en-GB" sz="8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843A736-3CCC-0374-4B82-29356E6E54D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65852" y="1821599"/>
            <a:ext cx="2793542" cy="1902675"/>
          </a:xfrm>
        </p:spPr>
        <p:txBody>
          <a:bodyPr/>
          <a:lstStyle>
            <a:lvl1pPr>
              <a:defRPr lang="en-GB" sz="1400" smtClean="0"/>
            </a:lvl1pPr>
            <a:lvl2pPr>
              <a:defRPr lang="en-GB" sz="1400" smtClean="0"/>
            </a:lvl2pPr>
            <a:lvl3pPr>
              <a:defRPr lang="en-GB" sz="1200" smtClean="0"/>
            </a:lvl3pPr>
            <a:lvl4pPr>
              <a:defRPr lang="en-GB" sz="1200" smtClean="0"/>
            </a:lvl4pPr>
            <a:lvl5pPr>
              <a:defRPr lang="en-GB" sz="8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966BC-48D6-0237-3D83-9F8CB77DC97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225800" y="1821599"/>
            <a:ext cx="2803525" cy="1902675"/>
          </a:xfrm>
        </p:spPr>
        <p:txBody>
          <a:bodyPr/>
          <a:lstStyle>
            <a:lvl1pPr>
              <a:defRPr lang="en-GB" sz="1400" smtClean="0"/>
            </a:lvl1pPr>
            <a:lvl2pPr>
              <a:defRPr lang="en-GB" sz="1400" smtClean="0"/>
            </a:lvl2pPr>
            <a:lvl3pPr>
              <a:defRPr lang="en-GB" sz="1200" smtClean="0"/>
            </a:lvl3pPr>
            <a:lvl4pPr>
              <a:defRPr lang="en-GB" sz="1200" smtClean="0"/>
            </a:lvl4pPr>
            <a:lvl5pPr>
              <a:defRPr lang="en-GB" sz="8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8B10B95-D320-4FA6-98CE-883417C5DC2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105903" y="1821599"/>
            <a:ext cx="2793997" cy="1902675"/>
          </a:xfrm>
        </p:spPr>
        <p:txBody>
          <a:bodyPr/>
          <a:lstStyle>
            <a:lvl1pPr>
              <a:defRPr lang="en-GB" sz="1400" smtClean="0"/>
            </a:lvl1pPr>
            <a:lvl2pPr>
              <a:defRPr lang="en-GB" sz="1400" smtClean="0"/>
            </a:lvl2pPr>
            <a:lvl3pPr>
              <a:defRPr lang="en-GB" sz="1200" smtClean="0"/>
            </a:lvl3pPr>
            <a:lvl4pPr>
              <a:defRPr lang="en-GB" sz="1200" smtClean="0"/>
            </a:lvl4pPr>
            <a:lvl5pPr>
              <a:defRPr lang="en-GB" sz="8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837F62A-0DBC-5C4E-10B1-0A4CD4ADF81F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289384" y="3871912"/>
            <a:ext cx="2793541" cy="1902673"/>
          </a:xfrm>
        </p:spPr>
        <p:txBody>
          <a:bodyPr/>
          <a:lstStyle>
            <a:lvl1pPr>
              <a:defRPr lang="en-GB" sz="1400" smtClean="0"/>
            </a:lvl1pPr>
            <a:lvl2pPr>
              <a:defRPr lang="en-GB" sz="1400" smtClean="0"/>
            </a:lvl2pPr>
            <a:lvl3pPr>
              <a:defRPr lang="en-GB" sz="1200" smtClean="0"/>
            </a:lvl3pPr>
            <a:lvl4pPr>
              <a:defRPr lang="en-GB" sz="1200" smtClean="0"/>
            </a:lvl4pPr>
            <a:lvl5pPr>
              <a:defRPr lang="en-GB" sz="8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19C36C2-D521-FEE7-A6AC-5710B0CDB350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165851" y="3871912"/>
            <a:ext cx="2795588" cy="1902674"/>
          </a:xfrm>
        </p:spPr>
        <p:txBody>
          <a:bodyPr/>
          <a:lstStyle>
            <a:lvl1pPr>
              <a:defRPr lang="en-GB" sz="1400" smtClean="0"/>
            </a:lvl1pPr>
            <a:lvl2pPr>
              <a:defRPr lang="en-GB" sz="1400" smtClean="0"/>
            </a:lvl2pPr>
            <a:lvl3pPr>
              <a:defRPr lang="en-GB" sz="1200" smtClean="0"/>
            </a:lvl3pPr>
            <a:lvl4pPr>
              <a:defRPr lang="en-GB" sz="1200" smtClean="0"/>
            </a:lvl4pPr>
            <a:lvl5pPr>
              <a:defRPr lang="en-GB" sz="8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B6994DE-2295-D9C1-5B16-D2099A816416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225801" y="3871912"/>
            <a:ext cx="2795588" cy="1902673"/>
          </a:xfrm>
        </p:spPr>
        <p:txBody>
          <a:bodyPr/>
          <a:lstStyle>
            <a:lvl1pPr>
              <a:defRPr lang="en-GB" sz="1400" smtClean="0"/>
            </a:lvl1pPr>
            <a:lvl2pPr>
              <a:defRPr lang="en-GB" sz="1400" smtClean="0"/>
            </a:lvl2pPr>
            <a:lvl3pPr>
              <a:defRPr lang="en-GB" sz="1200" smtClean="0"/>
            </a:lvl3pPr>
            <a:lvl4pPr>
              <a:defRPr lang="en-GB" sz="1200" smtClean="0"/>
            </a:lvl4pPr>
            <a:lvl5pPr>
              <a:defRPr lang="en-GB" sz="8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5D14BC0-5573-6189-1430-BDA9443B2652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9104313" y="3871912"/>
            <a:ext cx="2795587" cy="1902674"/>
          </a:xfrm>
        </p:spPr>
        <p:txBody>
          <a:bodyPr/>
          <a:lstStyle>
            <a:lvl1pPr>
              <a:defRPr lang="en-GB" sz="1400" smtClean="0"/>
            </a:lvl1pPr>
            <a:lvl2pPr>
              <a:defRPr lang="en-GB" sz="1400" smtClean="0"/>
            </a:lvl2pPr>
            <a:lvl3pPr>
              <a:defRPr lang="en-GB" sz="1200" smtClean="0"/>
            </a:lvl3pPr>
            <a:lvl4pPr>
              <a:defRPr lang="en-GB" sz="1200" smtClean="0"/>
            </a:lvl4pPr>
            <a:lvl5pPr>
              <a:defRPr lang="en-GB" sz="8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18166EB3-B625-A7A5-5E35-6D81B2C4EA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24205" y="295200"/>
            <a:ext cx="3778870" cy="87637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</a:lstStyle>
          <a:p>
            <a:pPr lvl="0"/>
            <a:r>
              <a:rPr lang="en-GB" dirty="0"/>
              <a:t>Click to add text. Delete if not required.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EC560DE3-3204-EFCC-1AF1-2D91CA82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303" y="262267"/>
            <a:ext cx="6713538" cy="4578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09115CA6-F35D-BB63-6BE4-D7293F65797E}"/>
              </a:ext>
            </a:extLst>
          </p:cNvPr>
          <p:cNvSpPr>
            <a:spLocks noGrp="1"/>
          </p:cNvSpPr>
          <p:nvPr>
            <p:ph type="subTitle" idx="21" hasCustomPrompt="1"/>
          </p:nvPr>
        </p:nvSpPr>
        <p:spPr>
          <a:xfrm>
            <a:off x="288302" y="713620"/>
            <a:ext cx="6713538" cy="292965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GB" b="1" dirty="0"/>
            </a:lvl1pPr>
          </a:lstStyle>
          <a:p>
            <a:pPr lvl="0"/>
            <a:r>
              <a:rPr lang="en-GB" dirty="0"/>
              <a:t>Subtitle. Delete if not required.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3B6904-8EEB-8C52-41B0-27C88B5551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259" y="5966467"/>
            <a:ext cx="11610516" cy="304122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800" b="0" i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b="0" i="0" dirty="0">
                <a:effectLst/>
              </a:rPr>
              <a:t>Slide legal disclaimer goes here if required 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b="0" i="0" dirty="0">
                <a:effectLst/>
              </a:rPr>
              <a:t>Slide footer goes here if required</a:t>
            </a:r>
          </a:p>
        </p:txBody>
      </p:sp>
    </p:spTree>
    <p:extLst>
      <p:ext uri="{BB962C8B-B14F-4D97-AF65-F5344CB8AC3E}">
        <p14:creationId xmlns:p14="http://schemas.microsoft.com/office/powerpoint/2010/main" val="15230076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h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C02CF3-9045-EF62-4E25-544B1DCA8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D767-5246-2244-A4A3-B8AFB218393C}" type="slidenum">
              <a:rPr lang="en-GB" smtClean="0"/>
              <a:t>‹#›</a:t>
            </a:fld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6A9A479-5865-E7E2-91F8-228379565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384" y="1306513"/>
            <a:ext cx="5732003" cy="4459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38B81BC-7790-A8A7-F32D-C3F126E7C5D3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165850" y="1306513"/>
            <a:ext cx="5737225" cy="4964112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8257768-4CDB-6207-FCBD-946306C93DA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83801" y="330199"/>
            <a:ext cx="1816100" cy="841376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800" b="0" i="0">
                <a:latin typeface="+mn-lt"/>
              </a:defRPr>
            </a:lvl1pPr>
            <a:lvl2pPr marL="93663" indent="-93663">
              <a:spcBef>
                <a:spcPts val="0"/>
              </a:spcBef>
              <a:spcAft>
                <a:spcPts val="300"/>
              </a:spcAft>
              <a:tabLst/>
              <a:defRPr sz="800" b="0" i="0">
                <a:latin typeface="+mn-lt"/>
              </a:defRPr>
            </a:lvl2pPr>
            <a:lvl3pPr marL="179388" indent="-85725">
              <a:spcBef>
                <a:spcPts val="0"/>
              </a:spcBef>
              <a:spcAft>
                <a:spcPts val="300"/>
              </a:spcAft>
              <a:tabLst/>
              <a:defRPr sz="800" b="0" i="0">
                <a:latin typeface="+mn-lt"/>
              </a:defRPr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 dirty="0"/>
              <a:t>Click to add text. Delete if not required.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E77B21E-A040-7CC6-4F9B-B89C94289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303" y="262267"/>
            <a:ext cx="6713538" cy="4578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25C5CD-1985-D608-1D27-9FBC395FE641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288302" y="713620"/>
            <a:ext cx="6713538" cy="292965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GB" b="1" dirty="0"/>
            </a:lvl1pPr>
          </a:lstStyle>
          <a:p>
            <a:pPr lvl="0"/>
            <a:r>
              <a:rPr lang="en-GB" dirty="0"/>
              <a:t>Subtitle. Delete if not required.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14E01DA7-F0B0-D0D7-0F82-2CEA27458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259" y="5966467"/>
            <a:ext cx="5733129" cy="304122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800" b="0" i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b="0" i="0" dirty="0">
                <a:effectLst/>
              </a:rPr>
              <a:t>Slide legal disclaimer goes here if required 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b="0" i="0" dirty="0">
                <a:effectLst/>
              </a:rPr>
              <a:t>Slide footer goes here if required</a:t>
            </a:r>
          </a:p>
        </p:txBody>
      </p:sp>
    </p:spTree>
    <p:extLst>
      <p:ext uri="{BB962C8B-B14F-4D97-AF65-F5344CB8AC3E}">
        <p14:creationId xmlns:p14="http://schemas.microsoft.com/office/powerpoint/2010/main" val="28833133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C02CF3-9045-EF62-4E25-544B1DCA8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D767-5246-2244-A4A3-B8AFB218393C}" type="slidenum">
              <a:rPr lang="en-GB" smtClean="0"/>
              <a:t>‹#›</a:t>
            </a:fld>
            <a:endParaRPr lang="en-GB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6A26018-CD47-11D0-838D-A1A2D71C4D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4205" y="293525"/>
            <a:ext cx="3778870" cy="8780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</a:lstStyle>
          <a:p>
            <a:pPr lvl="0"/>
            <a:r>
              <a:rPr lang="en-GB" dirty="0"/>
              <a:t>Click to add text. Delete if not required.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698C230B-5408-E1A5-CFA9-2F383131120D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292100" y="1306512"/>
            <a:ext cx="3770313" cy="3440113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BA18FE4-4638-2816-D5EB-4ABC0612973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1480" y="4894903"/>
            <a:ext cx="3770934" cy="8763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GB" dirty="0"/>
              <a:t>Click to add text. Delete if not required.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3" name="Chart Placeholder 10">
            <a:extLst>
              <a:ext uri="{FF2B5EF4-FFF2-40B4-BE49-F238E27FC236}">
                <a16:creationId xmlns:a16="http://schemas.microsoft.com/office/drawing/2014/main" id="{446A3E25-507C-4190-4950-DA0C712EB336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4206875" y="1306513"/>
            <a:ext cx="3775076" cy="3440112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DDD2F21A-FE62-6E81-6F5B-9A76691ED2E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06874" y="4894903"/>
            <a:ext cx="3775076" cy="8763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GB" dirty="0"/>
              <a:t>Click to add text. Delete if not required.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5" name="Chart Placeholder 10">
            <a:extLst>
              <a:ext uri="{FF2B5EF4-FFF2-40B4-BE49-F238E27FC236}">
                <a16:creationId xmlns:a16="http://schemas.microsoft.com/office/drawing/2014/main" id="{94EF43E1-5534-96EF-52FD-3CD0B7B21E71}"/>
              </a:ext>
            </a:extLst>
          </p:cNvPr>
          <p:cNvSpPr>
            <a:spLocks noGrp="1"/>
          </p:cNvSpPr>
          <p:nvPr>
            <p:ph type="chart" sz="quarter" idx="20"/>
          </p:nvPr>
        </p:nvSpPr>
        <p:spPr>
          <a:xfrm>
            <a:off x="8124825" y="1306512"/>
            <a:ext cx="3770313" cy="3440113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74660EF-5B4C-59FD-5DE9-C6AEEC3EA78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24205" y="4894903"/>
            <a:ext cx="3770934" cy="8763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GB" dirty="0"/>
              <a:t>Click to add text. Delete if not required.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FD82D33-FC73-4137-A0A9-8EB43DA1A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303" y="262267"/>
            <a:ext cx="6713538" cy="4578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959997-A6D7-96D1-8672-5FCDE45DB7B3}"/>
              </a:ext>
            </a:extLst>
          </p:cNvPr>
          <p:cNvSpPr>
            <a:spLocks noGrp="1"/>
          </p:cNvSpPr>
          <p:nvPr>
            <p:ph type="subTitle" idx="22" hasCustomPrompt="1"/>
          </p:nvPr>
        </p:nvSpPr>
        <p:spPr>
          <a:xfrm>
            <a:off x="288302" y="713620"/>
            <a:ext cx="6713538" cy="292965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GB" b="1" dirty="0"/>
            </a:lvl1pPr>
          </a:lstStyle>
          <a:p>
            <a:pPr lvl="0"/>
            <a:r>
              <a:rPr lang="en-GB" dirty="0"/>
              <a:t>Subtitle. Delete if not required.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FBE4CD19-6DA9-A930-91EE-59CB48D45E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259" y="5966467"/>
            <a:ext cx="11610516" cy="304122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800" b="0" i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b="0" i="0" dirty="0">
                <a:effectLst/>
              </a:rPr>
              <a:t>Slide legal disclaimer goes here if required 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b="0" i="0" dirty="0">
                <a:effectLst/>
              </a:rPr>
              <a:t>Slide footer goes here if required</a:t>
            </a:r>
          </a:p>
        </p:txBody>
      </p:sp>
    </p:spTree>
    <p:extLst>
      <p:ext uri="{BB962C8B-B14F-4D97-AF65-F5344CB8AC3E}">
        <p14:creationId xmlns:p14="http://schemas.microsoft.com/office/powerpoint/2010/main" val="42685606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703E3838-150C-B34D-4F16-CEA95E3C0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4874" y="6413500"/>
            <a:ext cx="837741" cy="153463"/>
          </a:xfrm>
        </p:spPr>
        <p:txBody>
          <a:bodyPr/>
          <a:lstStyle/>
          <a:p>
            <a:fld id="{AEC8D767-5246-2244-A4A3-B8AFB218393C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able Placeholder 5">
            <a:extLst>
              <a:ext uri="{FF2B5EF4-FFF2-40B4-BE49-F238E27FC236}">
                <a16:creationId xmlns:a16="http://schemas.microsoft.com/office/drawing/2014/main" id="{AA00D851-11FE-02AE-0FE0-9A7CAC67EF7D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292100" y="2847975"/>
            <a:ext cx="11610975" cy="2917825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DD0AA4-DA06-999E-8621-24713C5D3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303" y="262267"/>
            <a:ext cx="6713538" cy="4578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AF1CADF7-2181-199A-E8E5-8BFDAFCB65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4205" y="293525"/>
            <a:ext cx="3778870" cy="8780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</a:lstStyle>
          <a:p>
            <a:pPr lvl="0"/>
            <a:r>
              <a:rPr lang="en-GB" dirty="0"/>
              <a:t>Click to add text. Delete if not required.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BE7CDC5-71B1-1F0B-9FBF-16B0C3648775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288302" y="713620"/>
            <a:ext cx="6713538" cy="292965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GB" b="1" dirty="0"/>
            </a:lvl1pPr>
          </a:lstStyle>
          <a:p>
            <a:pPr lvl="0"/>
            <a:r>
              <a:rPr lang="en-GB" dirty="0"/>
              <a:t>Subtitle. Delete if not required.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0F27FF6-CF7D-B29E-40F2-BF449AACF4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259" y="5966467"/>
            <a:ext cx="11610516" cy="304122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800" b="0" i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b="0" i="0" dirty="0">
                <a:effectLst/>
              </a:rPr>
              <a:t>Slide legal disclaimer goes here if required 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b="0" i="0" dirty="0">
                <a:effectLst/>
              </a:rPr>
              <a:t>Slide footer goes here if required</a:t>
            </a:r>
          </a:p>
        </p:txBody>
      </p:sp>
    </p:spTree>
    <p:extLst>
      <p:ext uri="{BB962C8B-B14F-4D97-AF65-F5344CB8AC3E}">
        <p14:creationId xmlns:p14="http://schemas.microsoft.com/office/powerpoint/2010/main" val="37020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ith Image - Long titles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F71E3-AC39-2207-0CC4-1E24866107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5980" y="266955"/>
            <a:ext cx="5734050" cy="3482172"/>
          </a:xfrm>
        </p:spPr>
        <p:txBody>
          <a:bodyPr wrap="square" anchor="t">
            <a:normAutofit/>
          </a:bodyPr>
          <a:lstStyle>
            <a:lvl1pPr algn="l">
              <a:lnSpc>
                <a:spcPct val="80000"/>
              </a:lnSpc>
              <a:defRPr sz="7000" b="0" i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Longer titles will shrink automatically</a:t>
            </a:r>
            <a:br>
              <a:rPr lang="en-GB" dirty="0"/>
            </a:br>
            <a:endParaRPr lang="en-GB" dirty="0"/>
          </a:p>
        </p:txBody>
      </p:sp>
      <p:sp>
        <p:nvSpPr>
          <p:cNvPr id="3" name="Graphic 3">
            <a:extLst>
              <a:ext uri="{FF2B5EF4-FFF2-40B4-BE49-F238E27FC236}">
                <a16:creationId xmlns:a16="http://schemas.microsoft.com/office/drawing/2014/main" id="{8846FEA3-8BCF-771B-66A3-DF7EC0E13638}"/>
              </a:ext>
            </a:extLst>
          </p:cNvPr>
          <p:cNvSpPr/>
          <p:nvPr userDrawn="1"/>
        </p:nvSpPr>
        <p:spPr>
          <a:xfrm>
            <a:off x="294330" y="6157513"/>
            <a:ext cx="2132373" cy="406800"/>
          </a:xfrm>
          <a:custGeom>
            <a:avLst/>
            <a:gdLst>
              <a:gd name="connsiteX0" fmla="*/ 1397722 w 14842808"/>
              <a:gd name="connsiteY0" fmla="*/ 1202934 h 2831613"/>
              <a:gd name="connsiteX1" fmla="*/ 1182034 w 14842808"/>
              <a:gd name="connsiteY1" fmla="*/ 835550 h 2831613"/>
              <a:gd name="connsiteX2" fmla="*/ 1397722 w 14842808"/>
              <a:gd name="connsiteY2" fmla="*/ 468165 h 2831613"/>
              <a:gd name="connsiteX3" fmla="*/ 1613410 w 14842808"/>
              <a:gd name="connsiteY3" fmla="*/ 835550 h 2831613"/>
              <a:gd name="connsiteX4" fmla="*/ 1397722 w 14842808"/>
              <a:gd name="connsiteY4" fmla="*/ 1202934 h 2831613"/>
              <a:gd name="connsiteX5" fmla="*/ 1397722 w 14842808"/>
              <a:gd name="connsiteY5" fmla="*/ 369441 h 2831613"/>
              <a:gd name="connsiteX6" fmla="*/ 959388 w 14842808"/>
              <a:gd name="connsiteY6" fmla="*/ 835550 h 2831613"/>
              <a:gd name="connsiteX7" fmla="*/ 1397722 w 14842808"/>
              <a:gd name="connsiteY7" fmla="*/ 1301658 h 2831613"/>
              <a:gd name="connsiteX8" fmla="*/ 1836056 w 14842808"/>
              <a:gd name="connsiteY8" fmla="*/ 835550 h 2831613"/>
              <a:gd name="connsiteX9" fmla="*/ 1397722 w 14842808"/>
              <a:gd name="connsiteY9" fmla="*/ 369441 h 2831613"/>
              <a:gd name="connsiteX10" fmla="*/ 3357471 w 14842808"/>
              <a:gd name="connsiteY10" fmla="*/ 369441 h 2831613"/>
              <a:gd name="connsiteX11" fmla="*/ 3109571 w 14842808"/>
              <a:gd name="connsiteY11" fmla="*/ 500301 h 2831613"/>
              <a:gd name="connsiteX12" fmla="*/ 3098748 w 14842808"/>
              <a:gd name="connsiteY12" fmla="*/ 500301 h 2831613"/>
              <a:gd name="connsiteX13" fmla="*/ 3098748 w 14842808"/>
              <a:gd name="connsiteY13" fmla="*/ 387438 h 2831613"/>
              <a:gd name="connsiteX14" fmla="*/ 2886667 w 14842808"/>
              <a:gd name="connsiteY14" fmla="*/ 387438 h 2831613"/>
              <a:gd name="connsiteX15" fmla="*/ 2886667 w 14842808"/>
              <a:gd name="connsiteY15" fmla="*/ 1283661 h 2831613"/>
              <a:gd name="connsiteX16" fmla="*/ 3098748 w 14842808"/>
              <a:gd name="connsiteY16" fmla="*/ 1283661 h 2831613"/>
              <a:gd name="connsiteX17" fmla="*/ 3098748 w 14842808"/>
              <a:gd name="connsiteY17" fmla="*/ 704433 h 2831613"/>
              <a:gd name="connsiteX18" fmla="*/ 3276555 w 14842808"/>
              <a:gd name="connsiteY18" fmla="*/ 494645 h 2831613"/>
              <a:gd name="connsiteX19" fmla="*/ 3429367 w 14842808"/>
              <a:gd name="connsiteY19" fmla="*/ 670239 h 2831613"/>
              <a:gd name="connsiteX20" fmla="*/ 3429367 w 14842808"/>
              <a:gd name="connsiteY20" fmla="*/ 1283147 h 2831613"/>
              <a:gd name="connsiteX21" fmla="*/ 3641447 w 14842808"/>
              <a:gd name="connsiteY21" fmla="*/ 1283147 h 2831613"/>
              <a:gd name="connsiteX22" fmla="*/ 3641447 w 14842808"/>
              <a:gd name="connsiteY22" fmla="*/ 668697 h 2831613"/>
              <a:gd name="connsiteX23" fmla="*/ 3357471 w 14842808"/>
              <a:gd name="connsiteY23" fmla="*/ 369441 h 2831613"/>
              <a:gd name="connsiteX24" fmla="*/ 4122559 w 14842808"/>
              <a:gd name="connsiteY24" fmla="*/ 369441 h 2831613"/>
              <a:gd name="connsiteX25" fmla="*/ 3779312 w 14842808"/>
              <a:gd name="connsiteY25" fmla="*/ 627562 h 2831613"/>
              <a:gd name="connsiteX26" fmla="*/ 3996805 w 14842808"/>
              <a:gd name="connsiteY26" fmla="*/ 885683 h 2831613"/>
              <a:gd name="connsiteX27" fmla="*/ 4176416 w 14842808"/>
              <a:gd name="connsiteY27" fmla="*/ 930417 h 2831613"/>
              <a:gd name="connsiteX28" fmla="*/ 4314797 w 14842808"/>
              <a:gd name="connsiteY28" fmla="*/ 1063076 h 2831613"/>
              <a:gd name="connsiteX29" fmla="*/ 4136989 w 14842808"/>
              <a:gd name="connsiteY29" fmla="*/ 1206534 h 2831613"/>
              <a:gd name="connsiteX30" fmla="*/ 3932124 w 14842808"/>
              <a:gd name="connsiteY30" fmla="*/ 998546 h 2831613"/>
              <a:gd name="connsiteX31" fmla="*/ 3741690 w 14842808"/>
              <a:gd name="connsiteY31" fmla="*/ 1052278 h 2831613"/>
              <a:gd name="connsiteX32" fmla="*/ 4113539 w 14842808"/>
              <a:gd name="connsiteY32" fmla="*/ 1301401 h 2831613"/>
              <a:gd name="connsiteX33" fmla="*/ 4487193 w 14842808"/>
              <a:gd name="connsiteY33" fmla="*/ 1009344 h 2831613"/>
              <a:gd name="connsiteX34" fmla="*/ 4248313 w 14842808"/>
              <a:gd name="connsiteY34" fmla="*/ 740425 h 2831613"/>
              <a:gd name="connsiteX35" fmla="*/ 4075916 w 14842808"/>
              <a:gd name="connsiteY35" fmla="*/ 697491 h 2831613"/>
              <a:gd name="connsiteX36" fmla="*/ 3951966 w 14842808"/>
              <a:gd name="connsiteY36" fmla="*/ 579229 h 2831613"/>
              <a:gd name="connsiteX37" fmla="*/ 4104778 w 14842808"/>
              <a:gd name="connsiteY37" fmla="*/ 464566 h 2831613"/>
              <a:gd name="connsiteX38" fmla="*/ 4287997 w 14842808"/>
              <a:gd name="connsiteY38" fmla="*/ 636560 h 2831613"/>
              <a:gd name="connsiteX39" fmla="*/ 4467608 w 14842808"/>
              <a:gd name="connsiteY39" fmla="*/ 582828 h 2831613"/>
              <a:gd name="connsiteX40" fmla="*/ 4122559 w 14842808"/>
              <a:gd name="connsiteY40" fmla="*/ 369441 h 2831613"/>
              <a:gd name="connsiteX41" fmla="*/ 5013658 w 14842808"/>
              <a:gd name="connsiteY41" fmla="*/ 1202934 h 2831613"/>
              <a:gd name="connsiteX42" fmla="*/ 4797969 w 14842808"/>
              <a:gd name="connsiteY42" fmla="*/ 835550 h 2831613"/>
              <a:gd name="connsiteX43" fmla="*/ 5013658 w 14842808"/>
              <a:gd name="connsiteY43" fmla="*/ 468165 h 2831613"/>
              <a:gd name="connsiteX44" fmla="*/ 5229346 w 14842808"/>
              <a:gd name="connsiteY44" fmla="*/ 835550 h 2831613"/>
              <a:gd name="connsiteX45" fmla="*/ 5013658 w 14842808"/>
              <a:gd name="connsiteY45" fmla="*/ 1202934 h 2831613"/>
              <a:gd name="connsiteX46" fmla="*/ 5013658 w 14842808"/>
              <a:gd name="connsiteY46" fmla="*/ 369441 h 2831613"/>
              <a:gd name="connsiteX47" fmla="*/ 4575324 w 14842808"/>
              <a:gd name="connsiteY47" fmla="*/ 835550 h 2831613"/>
              <a:gd name="connsiteX48" fmla="*/ 5013658 w 14842808"/>
              <a:gd name="connsiteY48" fmla="*/ 1301658 h 2831613"/>
              <a:gd name="connsiteX49" fmla="*/ 5451992 w 14842808"/>
              <a:gd name="connsiteY49" fmla="*/ 835550 h 2831613"/>
              <a:gd name="connsiteX50" fmla="*/ 5013658 w 14842808"/>
              <a:gd name="connsiteY50" fmla="*/ 369441 h 2831613"/>
              <a:gd name="connsiteX51" fmla="*/ 6048292 w 14842808"/>
              <a:gd name="connsiteY51" fmla="*/ 369441 h 2831613"/>
              <a:gd name="connsiteX52" fmla="*/ 5800392 w 14842808"/>
              <a:gd name="connsiteY52" fmla="*/ 500301 h 2831613"/>
              <a:gd name="connsiteX53" fmla="*/ 5789569 w 14842808"/>
              <a:gd name="connsiteY53" fmla="*/ 500301 h 2831613"/>
              <a:gd name="connsiteX54" fmla="*/ 5789569 w 14842808"/>
              <a:gd name="connsiteY54" fmla="*/ 387438 h 2831613"/>
              <a:gd name="connsiteX55" fmla="*/ 5577488 w 14842808"/>
              <a:gd name="connsiteY55" fmla="*/ 387438 h 2831613"/>
              <a:gd name="connsiteX56" fmla="*/ 5577488 w 14842808"/>
              <a:gd name="connsiteY56" fmla="*/ 1283661 h 2831613"/>
              <a:gd name="connsiteX57" fmla="*/ 5789569 w 14842808"/>
              <a:gd name="connsiteY57" fmla="*/ 1283661 h 2831613"/>
              <a:gd name="connsiteX58" fmla="*/ 5789569 w 14842808"/>
              <a:gd name="connsiteY58" fmla="*/ 704433 h 2831613"/>
              <a:gd name="connsiteX59" fmla="*/ 5967376 w 14842808"/>
              <a:gd name="connsiteY59" fmla="*/ 494645 h 2831613"/>
              <a:gd name="connsiteX60" fmla="*/ 6120188 w 14842808"/>
              <a:gd name="connsiteY60" fmla="*/ 670239 h 2831613"/>
              <a:gd name="connsiteX61" fmla="*/ 6120188 w 14842808"/>
              <a:gd name="connsiteY61" fmla="*/ 1283147 h 2831613"/>
              <a:gd name="connsiteX62" fmla="*/ 6332269 w 14842808"/>
              <a:gd name="connsiteY62" fmla="*/ 1283147 h 2831613"/>
              <a:gd name="connsiteX63" fmla="*/ 6332269 w 14842808"/>
              <a:gd name="connsiteY63" fmla="*/ 668697 h 2831613"/>
              <a:gd name="connsiteX64" fmla="*/ 6048292 w 14842808"/>
              <a:gd name="connsiteY64" fmla="*/ 369441 h 2831613"/>
              <a:gd name="connsiteX65" fmla="*/ 9197289 w 14842808"/>
              <a:gd name="connsiteY65" fmla="*/ 1202934 h 2831613"/>
              <a:gd name="connsiteX66" fmla="*/ 8981601 w 14842808"/>
              <a:gd name="connsiteY66" fmla="*/ 835550 h 2831613"/>
              <a:gd name="connsiteX67" fmla="*/ 9197289 w 14842808"/>
              <a:gd name="connsiteY67" fmla="*/ 468165 h 2831613"/>
              <a:gd name="connsiteX68" fmla="*/ 9412978 w 14842808"/>
              <a:gd name="connsiteY68" fmla="*/ 835550 h 2831613"/>
              <a:gd name="connsiteX69" fmla="*/ 9197289 w 14842808"/>
              <a:gd name="connsiteY69" fmla="*/ 1202934 h 2831613"/>
              <a:gd name="connsiteX70" fmla="*/ 9197289 w 14842808"/>
              <a:gd name="connsiteY70" fmla="*/ 369441 h 2831613"/>
              <a:gd name="connsiteX71" fmla="*/ 8758955 w 14842808"/>
              <a:gd name="connsiteY71" fmla="*/ 835550 h 2831613"/>
              <a:gd name="connsiteX72" fmla="*/ 9197289 w 14842808"/>
              <a:gd name="connsiteY72" fmla="*/ 1301658 h 2831613"/>
              <a:gd name="connsiteX73" fmla="*/ 9635623 w 14842808"/>
              <a:gd name="connsiteY73" fmla="*/ 835550 h 2831613"/>
              <a:gd name="connsiteX74" fmla="*/ 9197289 w 14842808"/>
              <a:gd name="connsiteY74" fmla="*/ 369441 h 2831613"/>
              <a:gd name="connsiteX75" fmla="*/ 11157038 w 14842808"/>
              <a:gd name="connsiteY75" fmla="*/ 369441 h 2831613"/>
              <a:gd name="connsiteX76" fmla="*/ 10909138 w 14842808"/>
              <a:gd name="connsiteY76" fmla="*/ 500301 h 2831613"/>
              <a:gd name="connsiteX77" fmla="*/ 10898314 w 14842808"/>
              <a:gd name="connsiteY77" fmla="*/ 500301 h 2831613"/>
              <a:gd name="connsiteX78" fmla="*/ 10898314 w 14842808"/>
              <a:gd name="connsiteY78" fmla="*/ 387438 h 2831613"/>
              <a:gd name="connsiteX79" fmla="*/ 10686234 w 14842808"/>
              <a:gd name="connsiteY79" fmla="*/ 387438 h 2831613"/>
              <a:gd name="connsiteX80" fmla="*/ 10686234 w 14842808"/>
              <a:gd name="connsiteY80" fmla="*/ 1283661 h 2831613"/>
              <a:gd name="connsiteX81" fmla="*/ 10898314 w 14842808"/>
              <a:gd name="connsiteY81" fmla="*/ 1283661 h 2831613"/>
              <a:gd name="connsiteX82" fmla="*/ 10898314 w 14842808"/>
              <a:gd name="connsiteY82" fmla="*/ 704433 h 2831613"/>
              <a:gd name="connsiteX83" fmla="*/ 11076123 w 14842808"/>
              <a:gd name="connsiteY83" fmla="*/ 494645 h 2831613"/>
              <a:gd name="connsiteX84" fmla="*/ 11228934 w 14842808"/>
              <a:gd name="connsiteY84" fmla="*/ 670239 h 2831613"/>
              <a:gd name="connsiteX85" fmla="*/ 11228934 w 14842808"/>
              <a:gd name="connsiteY85" fmla="*/ 1283147 h 2831613"/>
              <a:gd name="connsiteX86" fmla="*/ 11441014 w 14842808"/>
              <a:gd name="connsiteY86" fmla="*/ 1283147 h 2831613"/>
              <a:gd name="connsiteX87" fmla="*/ 11441014 w 14842808"/>
              <a:gd name="connsiteY87" fmla="*/ 668697 h 2831613"/>
              <a:gd name="connsiteX88" fmla="*/ 11157038 w 14842808"/>
              <a:gd name="connsiteY88" fmla="*/ 369441 h 2831613"/>
              <a:gd name="connsiteX89" fmla="*/ 11922383 w 14842808"/>
              <a:gd name="connsiteY89" fmla="*/ 369441 h 2831613"/>
              <a:gd name="connsiteX90" fmla="*/ 11579137 w 14842808"/>
              <a:gd name="connsiteY90" fmla="*/ 627562 h 2831613"/>
              <a:gd name="connsiteX91" fmla="*/ 11796630 w 14842808"/>
              <a:gd name="connsiteY91" fmla="*/ 885683 h 2831613"/>
              <a:gd name="connsiteX92" fmla="*/ 11976241 w 14842808"/>
              <a:gd name="connsiteY92" fmla="*/ 930417 h 2831613"/>
              <a:gd name="connsiteX93" fmla="*/ 12114621 w 14842808"/>
              <a:gd name="connsiteY93" fmla="*/ 1063076 h 2831613"/>
              <a:gd name="connsiteX94" fmla="*/ 11936814 w 14842808"/>
              <a:gd name="connsiteY94" fmla="*/ 1206534 h 2831613"/>
              <a:gd name="connsiteX95" fmla="*/ 11731949 w 14842808"/>
              <a:gd name="connsiteY95" fmla="*/ 998546 h 2831613"/>
              <a:gd name="connsiteX96" fmla="*/ 11541514 w 14842808"/>
              <a:gd name="connsiteY96" fmla="*/ 1052278 h 2831613"/>
              <a:gd name="connsiteX97" fmla="*/ 11913364 w 14842808"/>
              <a:gd name="connsiteY97" fmla="*/ 1301401 h 2831613"/>
              <a:gd name="connsiteX98" fmla="*/ 12287018 w 14842808"/>
              <a:gd name="connsiteY98" fmla="*/ 1009344 h 2831613"/>
              <a:gd name="connsiteX99" fmla="*/ 12048137 w 14842808"/>
              <a:gd name="connsiteY99" fmla="*/ 740425 h 2831613"/>
              <a:gd name="connsiteX100" fmla="*/ 11875741 w 14842808"/>
              <a:gd name="connsiteY100" fmla="*/ 697491 h 2831613"/>
              <a:gd name="connsiteX101" fmla="*/ 11751791 w 14842808"/>
              <a:gd name="connsiteY101" fmla="*/ 579229 h 2831613"/>
              <a:gd name="connsiteX102" fmla="*/ 11904603 w 14842808"/>
              <a:gd name="connsiteY102" fmla="*/ 464566 h 2831613"/>
              <a:gd name="connsiteX103" fmla="*/ 12087821 w 14842808"/>
              <a:gd name="connsiteY103" fmla="*/ 636560 h 2831613"/>
              <a:gd name="connsiteX104" fmla="*/ 12267433 w 14842808"/>
              <a:gd name="connsiteY104" fmla="*/ 582828 h 2831613"/>
              <a:gd name="connsiteX105" fmla="*/ 11922383 w 14842808"/>
              <a:gd name="connsiteY105" fmla="*/ 369441 h 2831613"/>
              <a:gd name="connsiteX106" fmla="*/ 12813224 w 14842808"/>
              <a:gd name="connsiteY106" fmla="*/ 1202934 h 2831613"/>
              <a:gd name="connsiteX107" fmla="*/ 12597536 w 14842808"/>
              <a:gd name="connsiteY107" fmla="*/ 835550 h 2831613"/>
              <a:gd name="connsiteX108" fmla="*/ 12813224 w 14842808"/>
              <a:gd name="connsiteY108" fmla="*/ 468165 h 2831613"/>
              <a:gd name="connsiteX109" fmla="*/ 13028913 w 14842808"/>
              <a:gd name="connsiteY109" fmla="*/ 835550 h 2831613"/>
              <a:gd name="connsiteX110" fmla="*/ 12813224 w 14842808"/>
              <a:gd name="connsiteY110" fmla="*/ 1202934 h 2831613"/>
              <a:gd name="connsiteX111" fmla="*/ 12813224 w 14842808"/>
              <a:gd name="connsiteY111" fmla="*/ 369441 h 2831613"/>
              <a:gd name="connsiteX112" fmla="*/ 12374891 w 14842808"/>
              <a:gd name="connsiteY112" fmla="*/ 835550 h 2831613"/>
              <a:gd name="connsiteX113" fmla="*/ 12813224 w 14842808"/>
              <a:gd name="connsiteY113" fmla="*/ 1301658 h 2831613"/>
              <a:gd name="connsiteX114" fmla="*/ 13251560 w 14842808"/>
              <a:gd name="connsiteY114" fmla="*/ 835550 h 2831613"/>
              <a:gd name="connsiteX115" fmla="*/ 12813224 w 14842808"/>
              <a:gd name="connsiteY115" fmla="*/ 369441 h 2831613"/>
              <a:gd name="connsiteX116" fmla="*/ 13847858 w 14842808"/>
              <a:gd name="connsiteY116" fmla="*/ 369441 h 2831613"/>
              <a:gd name="connsiteX117" fmla="*/ 13599958 w 14842808"/>
              <a:gd name="connsiteY117" fmla="*/ 500301 h 2831613"/>
              <a:gd name="connsiteX118" fmla="*/ 13589136 w 14842808"/>
              <a:gd name="connsiteY118" fmla="*/ 500301 h 2831613"/>
              <a:gd name="connsiteX119" fmla="*/ 13589136 w 14842808"/>
              <a:gd name="connsiteY119" fmla="*/ 387438 h 2831613"/>
              <a:gd name="connsiteX120" fmla="*/ 13377056 w 14842808"/>
              <a:gd name="connsiteY120" fmla="*/ 387438 h 2831613"/>
              <a:gd name="connsiteX121" fmla="*/ 13377056 w 14842808"/>
              <a:gd name="connsiteY121" fmla="*/ 1283661 h 2831613"/>
              <a:gd name="connsiteX122" fmla="*/ 13589136 w 14842808"/>
              <a:gd name="connsiteY122" fmla="*/ 1283661 h 2831613"/>
              <a:gd name="connsiteX123" fmla="*/ 13589136 w 14842808"/>
              <a:gd name="connsiteY123" fmla="*/ 704433 h 2831613"/>
              <a:gd name="connsiteX124" fmla="*/ 13766944 w 14842808"/>
              <a:gd name="connsiteY124" fmla="*/ 494645 h 2831613"/>
              <a:gd name="connsiteX125" fmla="*/ 13919755 w 14842808"/>
              <a:gd name="connsiteY125" fmla="*/ 670239 h 2831613"/>
              <a:gd name="connsiteX126" fmla="*/ 13919755 w 14842808"/>
              <a:gd name="connsiteY126" fmla="*/ 1283147 h 2831613"/>
              <a:gd name="connsiteX127" fmla="*/ 14131835 w 14842808"/>
              <a:gd name="connsiteY127" fmla="*/ 1283147 h 2831613"/>
              <a:gd name="connsiteX128" fmla="*/ 14131835 w 14842808"/>
              <a:gd name="connsiteY128" fmla="*/ 668697 h 2831613"/>
              <a:gd name="connsiteX129" fmla="*/ 13847858 w 14842808"/>
              <a:gd name="connsiteY129" fmla="*/ 369441 h 2831613"/>
              <a:gd name="connsiteX130" fmla="*/ 833634 w 14842808"/>
              <a:gd name="connsiteY130" fmla="*/ 28794 h 2831613"/>
              <a:gd name="connsiteX131" fmla="*/ 610730 w 14842808"/>
              <a:gd name="connsiteY131" fmla="*/ 28794 h 2831613"/>
              <a:gd name="connsiteX132" fmla="*/ 610730 w 14842808"/>
              <a:gd name="connsiteY132" fmla="*/ 955355 h 2831613"/>
              <a:gd name="connsiteX133" fmla="*/ 416688 w 14842808"/>
              <a:gd name="connsiteY133" fmla="*/ 1195479 h 2831613"/>
              <a:gd name="connsiteX134" fmla="*/ 222646 w 14842808"/>
              <a:gd name="connsiteY134" fmla="*/ 937358 h 2831613"/>
              <a:gd name="connsiteX135" fmla="*/ 222646 w 14842808"/>
              <a:gd name="connsiteY135" fmla="*/ 765363 h 2831613"/>
              <a:gd name="connsiteX136" fmla="*/ 0 w 14842808"/>
              <a:gd name="connsiteY136" fmla="*/ 821152 h 2831613"/>
              <a:gd name="connsiteX137" fmla="*/ 0 w 14842808"/>
              <a:gd name="connsiteY137" fmla="*/ 898280 h 2831613"/>
              <a:gd name="connsiteX138" fmla="*/ 416946 w 14842808"/>
              <a:gd name="connsiteY138" fmla="*/ 1312456 h 2831613"/>
              <a:gd name="connsiteX139" fmla="*/ 833634 w 14842808"/>
              <a:gd name="connsiteY139" fmla="*/ 898280 h 2831613"/>
              <a:gd name="connsiteX140" fmla="*/ 833634 w 14842808"/>
              <a:gd name="connsiteY140" fmla="*/ 28794 h 2831613"/>
              <a:gd name="connsiteX141" fmla="*/ 2173633 w 14842808"/>
              <a:gd name="connsiteY141" fmla="*/ 28794 h 2831613"/>
              <a:gd name="connsiteX142" fmla="*/ 1961552 w 14842808"/>
              <a:gd name="connsiteY142" fmla="*/ 28794 h 2831613"/>
              <a:gd name="connsiteX143" fmla="*/ 1961552 w 14842808"/>
              <a:gd name="connsiteY143" fmla="*/ 1283404 h 2831613"/>
              <a:gd name="connsiteX144" fmla="*/ 2173633 w 14842808"/>
              <a:gd name="connsiteY144" fmla="*/ 1283404 h 2831613"/>
              <a:gd name="connsiteX145" fmla="*/ 2173633 w 14842808"/>
              <a:gd name="connsiteY145" fmla="*/ 704433 h 2831613"/>
              <a:gd name="connsiteX146" fmla="*/ 2351441 w 14842808"/>
              <a:gd name="connsiteY146" fmla="*/ 494645 h 2831613"/>
              <a:gd name="connsiteX147" fmla="*/ 2504252 w 14842808"/>
              <a:gd name="connsiteY147" fmla="*/ 670239 h 2831613"/>
              <a:gd name="connsiteX148" fmla="*/ 2504252 w 14842808"/>
              <a:gd name="connsiteY148" fmla="*/ 1283147 h 2831613"/>
              <a:gd name="connsiteX149" fmla="*/ 2716075 w 14842808"/>
              <a:gd name="connsiteY149" fmla="*/ 1283147 h 2831613"/>
              <a:gd name="connsiteX150" fmla="*/ 2716075 w 14842808"/>
              <a:gd name="connsiteY150" fmla="*/ 668697 h 2831613"/>
              <a:gd name="connsiteX151" fmla="*/ 2432098 w 14842808"/>
              <a:gd name="connsiteY151" fmla="*/ 369441 h 2831613"/>
              <a:gd name="connsiteX152" fmla="*/ 2184198 w 14842808"/>
              <a:gd name="connsiteY152" fmla="*/ 500301 h 2831613"/>
              <a:gd name="connsiteX153" fmla="*/ 2173375 w 14842808"/>
              <a:gd name="connsiteY153" fmla="*/ 500301 h 2831613"/>
              <a:gd name="connsiteX154" fmla="*/ 2173375 w 14842808"/>
              <a:gd name="connsiteY154" fmla="*/ 28794 h 2831613"/>
              <a:gd name="connsiteX155" fmla="*/ 8633201 w 14842808"/>
              <a:gd name="connsiteY155" fmla="*/ 28794 h 2831613"/>
              <a:gd name="connsiteX156" fmla="*/ 8410555 w 14842808"/>
              <a:gd name="connsiteY156" fmla="*/ 28794 h 2831613"/>
              <a:gd name="connsiteX157" fmla="*/ 8410555 w 14842808"/>
              <a:gd name="connsiteY157" fmla="*/ 955355 h 2831613"/>
              <a:gd name="connsiteX158" fmla="*/ 8216513 w 14842808"/>
              <a:gd name="connsiteY158" fmla="*/ 1195479 h 2831613"/>
              <a:gd name="connsiteX159" fmla="*/ 8022471 w 14842808"/>
              <a:gd name="connsiteY159" fmla="*/ 937358 h 2831613"/>
              <a:gd name="connsiteX160" fmla="*/ 8022471 w 14842808"/>
              <a:gd name="connsiteY160" fmla="*/ 765363 h 2831613"/>
              <a:gd name="connsiteX161" fmla="*/ 7799825 w 14842808"/>
              <a:gd name="connsiteY161" fmla="*/ 820895 h 2831613"/>
              <a:gd name="connsiteX162" fmla="*/ 7799825 w 14842808"/>
              <a:gd name="connsiteY162" fmla="*/ 898023 h 2831613"/>
              <a:gd name="connsiteX163" fmla="*/ 8216771 w 14842808"/>
              <a:gd name="connsiteY163" fmla="*/ 1312199 h 2831613"/>
              <a:gd name="connsiteX164" fmla="*/ 8633459 w 14842808"/>
              <a:gd name="connsiteY164" fmla="*/ 898023 h 2831613"/>
              <a:gd name="connsiteX165" fmla="*/ 8633459 w 14842808"/>
              <a:gd name="connsiteY165" fmla="*/ 28794 h 2831613"/>
              <a:gd name="connsiteX166" fmla="*/ 9973200 w 14842808"/>
              <a:gd name="connsiteY166" fmla="*/ 28794 h 2831613"/>
              <a:gd name="connsiteX167" fmla="*/ 9761120 w 14842808"/>
              <a:gd name="connsiteY167" fmla="*/ 28794 h 2831613"/>
              <a:gd name="connsiteX168" fmla="*/ 9761120 w 14842808"/>
              <a:gd name="connsiteY168" fmla="*/ 1283404 h 2831613"/>
              <a:gd name="connsiteX169" fmla="*/ 9973200 w 14842808"/>
              <a:gd name="connsiteY169" fmla="*/ 1283404 h 2831613"/>
              <a:gd name="connsiteX170" fmla="*/ 9973200 w 14842808"/>
              <a:gd name="connsiteY170" fmla="*/ 704433 h 2831613"/>
              <a:gd name="connsiteX171" fmla="*/ 10151007 w 14842808"/>
              <a:gd name="connsiteY171" fmla="*/ 494645 h 2831613"/>
              <a:gd name="connsiteX172" fmla="*/ 10303819 w 14842808"/>
              <a:gd name="connsiteY172" fmla="*/ 670239 h 2831613"/>
              <a:gd name="connsiteX173" fmla="*/ 10303819 w 14842808"/>
              <a:gd name="connsiteY173" fmla="*/ 1283147 h 2831613"/>
              <a:gd name="connsiteX174" fmla="*/ 10515899 w 14842808"/>
              <a:gd name="connsiteY174" fmla="*/ 1283147 h 2831613"/>
              <a:gd name="connsiteX175" fmla="*/ 10515899 w 14842808"/>
              <a:gd name="connsiteY175" fmla="*/ 668697 h 2831613"/>
              <a:gd name="connsiteX176" fmla="*/ 10231923 w 14842808"/>
              <a:gd name="connsiteY176" fmla="*/ 369441 h 2831613"/>
              <a:gd name="connsiteX177" fmla="*/ 9984023 w 14842808"/>
              <a:gd name="connsiteY177" fmla="*/ 500301 h 2831613"/>
              <a:gd name="connsiteX178" fmla="*/ 9973200 w 14842808"/>
              <a:gd name="connsiteY178" fmla="*/ 500301 h 2831613"/>
              <a:gd name="connsiteX179" fmla="*/ 9973200 w 14842808"/>
              <a:gd name="connsiteY179" fmla="*/ 28794 h 2831613"/>
              <a:gd name="connsiteX180" fmla="*/ 7030872 w 14842808"/>
              <a:gd name="connsiteY180" fmla="*/ 1181339 h 2831613"/>
              <a:gd name="connsiteX181" fmla="*/ 6752307 w 14842808"/>
              <a:gd name="connsiteY181" fmla="*/ 892624 h 2831613"/>
              <a:gd name="connsiteX182" fmla="*/ 6861826 w 14842808"/>
              <a:gd name="connsiteY182" fmla="*/ 665097 h 2831613"/>
              <a:gd name="connsiteX183" fmla="*/ 7267949 w 14842808"/>
              <a:gd name="connsiteY183" fmla="*/ 1107810 h 2831613"/>
              <a:gd name="connsiteX184" fmla="*/ 7030872 w 14842808"/>
              <a:gd name="connsiteY184" fmla="*/ 1181339 h 2831613"/>
              <a:gd name="connsiteX185" fmla="*/ 7426171 w 14842808"/>
              <a:gd name="connsiteY185" fmla="*/ 960754 h 2831613"/>
              <a:gd name="connsiteX186" fmla="*/ 7074164 w 14842808"/>
              <a:gd name="connsiteY186" fmla="*/ 573573 h 2831613"/>
              <a:gd name="connsiteX187" fmla="*/ 7248364 w 14842808"/>
              <a:gd name="connsiteY187" fmla="*/ 539637 h 2831613"/>
              <a:gd name="connsiteX188" fmla="*/ 7483637 w 14842808"/>
              <a:gd name="connsiteY188" fmla="*/ 768963 h 2831613"/>
              <a:gd name="connsiteX189" fmla="*/ 7426171 w 14842808"/>
              <a:gd name="connsiteY189" fmla="*/ 960754 h 2831613"/>
              <a:gd name="connsiteX190" fmla="*/ 7025461 w 14842808"/>
              <a:gd name="connsiteY190" fmla="*/ 521640 h 2831613"/>
              <a:gd name="connsiteX191" fmla="*/ 6948153 w 14842808"/>
              <a:gd name="connsiteY191" fmla="*/ 435514 h 2831613"/>
              <a:gd name="connsiteX192" fmla="*/ 6860022 w 14842808"/>
              <a:gd name="connsiteY192" fmla="*/ 258121 h 2831613"/>
              <a:gd name="connsiteX193" fmla="*/ 7030614 w 14842808"/>
              <a:gd name="connsiteY193" fmla="*/ 95124 h 2831613"/>
              <a:gd name="connsiteX194" fmla="*/ 7199403 w 14842808"/>
              <a:gd name="connsiteY194" fmla="*/ 267119 h 2831613"/>
              <a:gd name="connsiteX195" fmla="*/ 7025461 w 14842808"/>
              <a:gd name="connsiteY195" fmla="*/ 521640 h 2831613"/>
              <a:gd name="connsiteX196" fmla="*/ 7036283 w 14842808"/>
              <a:gd name="connsiteY196" fmla="*/ 0 h 2831613"/>
              <a:gd name="connsiteX197" fmla="*/ 6666238 w 14842808"/>
              <a:gd name="connsiteY197" fmla="*/ 310053 h 2831613"/>
              <a:gd name="connsiteX198" fmla="*/ 6810030 w 14842808"/>
              <a:gd name="connsiteY198" fmla="*/ 609308 h 2831613"/>
              <a:gd name="connsiteX199" fmla="*/ 6811834 w 14842808"/>
              <a:gd name="connsiteY199" fmla="*/ 612908 h 2831613"/>
              <a:gd name="connsiteX200" fmla="*/ 6554914 w 14842808"/>
              <a:gd name="connsiteY200" fmla="*/ 973094 h 2831613"/>
              <a:gd name="connsiteX201" fmla="*/ 6915941 w 14842808"/>
              <a:gd name="connsiteY201" fmla="*/ 1311941 h 2831613"/>
              <a:gd name="connsiteX202" fmla="*/ 7322064 w 14842808"/>
              <a:gd name="connsiteY202" fmla="*/ 1166684 h 2831613"/>
              <a:gd name="connsiteX203" fmla="*/ 7429780 w 14842808"/>
              <a:gd name="connsiteY203" fmla="*/ 1283147 h 2831613"/>
              <a:gd name="connsiteX204" fmla="*/ 7711952 w 14842808"/>
              <a:gd name="connsiteY204" fmla="*/ 1283147 h 2831613"/>
              <a:gd name="connsiteX205" fmla="*/ 7711952 w 14842808"/>
              <a:gd name="connsiteY205" fmla="*/ 1274406 h 2831613"/>
              <a:gd name="connsiteX206" fmla="*/ 7482091 w 14842808"/>
              <a:gd name="connsiteY206" fmla="*/ 1021684 h 2831613"/>
              <a:gd name="connsiteX207" fmla="*/ 7634902 w 14842808"/>
              <a:gd name="connsiteY207" fmla="*/ 672039 h 2831613"/>
              <a:gd name="connsiteX208" fmla="*/ 7399629 w 14842808"/>
              <a:gd name="connsiteY208" fmla="*/ 444512 h 2831613"/>
              <a:gd name="connsiteX209" fmla="*/ 7183941 w 14842808"/>
              <a:gd name="connsiteY209" fmla="*/ 487447 h 2831613"/>
              <a:gd name="connsiteX210" fmla="*/ 7180333 w 14842808"/>
              <a:gd name="connsiteY210" fmla="*/ 480248 h 2831613"/>
              <a:gd name="connsiteX211" fmla="*/ 7374375 w 14842808"/>
              <a:gd name="connsiteY211" fmla="*/ 243723 h 2831613"/>
              <a:gd name="connsiteX212" fmla="*/ 7036283 w 14842808"/>
              <a:gd name="connsiteY212" fmla="*/ 0 h 2831613"/>
              <a:gd name="connsiteX213" fmla="*/ 3908932 w 14842808"/>
              <a:gd name="connsiteY213" fmla="*/ 1917394 h 2831613"/>
              <a:gd name="connsiteX214" fmla="*/ 3756120 w 14842808"/>
              <a:gd name="connsiteY214" fmla="*/ 1917394 h 2831613"/>
              <a:gd name="connsiteX215" fmla="*/ 3526259 w 14842808"/>
              <a:gd name="connsiteY215" fmla="*/ 2641622 h 2831613"/>
              <a:gd name="connsiteX216" fmla="*/ 3294594 w 14842808"/>
              <a:gd name="connsiteY216" fmla="*/ 1917394 h 2831613"/>
              <a:gd name="connsiteX217" fmla="*/ 3136371 w 14842808"/>
              <a:gd name="connsiteY217" fmla="*/ 1917394 h 2831613"/>
              <a:gd name="connsiteX218" fmla="*/ 3429109 w 14842808"/>
              <a:gd name="connsiteY218" fmla="*/ 2813617 h 2831613"/>
              <a:gd name="connsiteX219" fmla="*/ 3615936 w 14842808"/>
              <a:gd name="connsiteY219" fmla="*/ 2813617 h 2831613"/>
              <a:gd name="connsiteX220" fmla="*/ 3908932 w 14842808"/>
              <a:gd name="connsiteY220" fmla="*/ 1917394 h 2831613"/>
              <a:gd name="connsiteX221" fmla="*/ 5785961 w 14842808"/>
              <a:gd name="connsiteY221" fmla="*/ 1917394 h 2831613"/>
              <a:gd name="connsiteX222" fmla="*/ 5636757 w 14842808"/>
              <a:gd name="connsiteY222" fmla="*/ 1917394 h 2831613"/>
              <a:gd name="connsiteX223" fmla="*/ 5636757 w 14842808"/>
              <a:gd name="connsiteY223" fmla="*/ 2813617 h 2831613"/>
              <a:gd name="connsiteX224" fmla="*/ 5785961 w 14842808"/>
              <a:gd name="connsiteY224" fmla="*/ 2813617 h 2831613"/>
              <a:gd name="connsiteX225" fmla="*/ 5785961 w 14842808"/>
              <a:gd name="connsiteY225" fmla="*/ 1917394 h 2831613"/>
              <a:gd name="connsiteX226" fmla="*/ 6702056 w 14842808"/>
              <a:gd name="connsiteY226" fmla="*/ 1917394 h 2831613"/>
              <a:gd name="connsiteX227" fmla="*/ 6549245 w 14842808"/>
              <a:gd name="connsiteY227" fmla="*/ 1917394 h 2831613"/>
              <a:gd name="connsiteX228" fmla="*/ 6319384 w 14842808"/>
              <a:gd name="connsiteY228" fmla="*/ 2641622 h 2831613"/>
              <a:gd name="connsiteX229" fmla="*/ 6087719 w 14842808"/>
              <a:gd name="connsiteY229" fmla="*/ 1917394 h 2831613"/>
              <a:gd name="connsiteX230" fmla="*/ 5929754 w 14842808"/>
              <a:gd name="connsiteY230" fmla="*/ 1917394 h 2831613"/>
              <a:gd name="connsiteX231" fmla="*/ 6222492 w 14842808"/>
              <a:gd name="connsiteY231" fmla="*/ 2813617 h 2831613"/>
              <a:gd name="connsiteX232" fmla="*/ 6409319 w 14842808"/>
              <a:gd name="connsiteY232" fmla="*/ 2813617 h 2831613"/>
              <a:gd name="connsiteX233" fmla="*/ 6702056 w 14842808"/>
              <a:gd name="connsiteY233" fmla="*/ 1917394 h 2831613"/>
              <a:gd name="connsiteX234" fmla="*/ 11697676 w 14842808"/>
              <a:gd name="connsiteY234" fmla="*/ 1917394 h 2831613"/>
              <a:gd name="connsiteX235" fmla="*/ 11548472 w 14842808"/>
              <a:gd name="connsiteY235" fmla="*/ 1917394 h 2831613"/>
              <a:gd name="connsiteX236" fmla="*/ 11548472 w 14842808"/>
              <a:gd name="connsiteY236" fmla="*/ 2813617 h 2831613"/>
              <a:gd name="connsiteX237" fmla="*/ 11697676 w 14842808"/>
              <a:gd name="connsiteY237" fmla="*/ 2813617 h 2831613"/>
              <a:gd name="connsiteX238" fmla="*/ 11697676 w 14842808"/>
              <a:gd name="connsiteY238" fmla="*/ 1917394 h 2831613"/>
              <a:gd name="connsiteX239" fmla="*/ 12980209 w 14842808"/>
              <a:gd name="connsiteY239" fmla="*/ 1917394 h 2831613"/>
              <a:gd name="connsiteX240" fmla="*/ 12831005 w 14842808"/>
              <a:gd name="connsiteY240" fmla="*/ 1917394 h 2831613"/>
              <a:gd name="connsiteX241" fmla="*/ 12831005 w 14842808"/>
              <a:gd name="connsiteY241" fmla="*/ 2813617 h 2831613"/>
              <a:gd name="connsiteX242" fmla="*/ 12980209 w 14842808"/>
              <a:gd name="connsiteY242" fmla="*/ 2813617 h 2831613"/>
              <a:gd name="connsiteX243" fmla="*/ 12980209 w 14842808"/>
              <a:gd name="connsiteY243" fmla="*/ 1917394 h 2831613"/>
              <a:gd name="connsiteX244" fmla="*/ 853219 w 14842808"/>
              <a:gd name="connsiteY244" fmla="*/ 1899397 h 2831613"/>
              <a:gd name="connsiteX245" fmla="*/ 601711 w 14842808"/>
              <a:gd name="connsiteY245" fmla="*/ 2055452 h 2831613"/>
              <a:gd name="connsiteX246" fmla="*/ 601711 w 14842808"/>
              <a:gd name="connsiteY246" fmla="*/ 1917394 h 2831613"/>
              <a:gd name="connsiteX247" fmla="*/ 452507 w 14842808"/>
              <a:gd name="connsiteY247" fmla="*/ 1917394 h 2831613"/>
              <a:gd name="connsiteX248" fmla="*/ 452507 w 14842808"/>
              <a:gd name="connsiteY248" fmla="*/ 2813617 h 2831613"/>
              <a:gd name="connsiteX249" fmla="*/ 601711 w 14842808"/>
              <a:gd name="connsiteY249" fmla="*/ 2813617 h 2831613"/>
              <a:gd name="connsiteX250" fmla="*/ 601711 w 14842808"/>
              <a:gd name="connsiteY250" fmla="*/ 2223847 h 2831613"/>
              <a:gd name="connsiteX251" fmla="*/ 797557 w 14842808"/>
              <a:gd name="connsiteY251" fmla="*/ 2014060 h 2831613"/>
              <a:gd name="connsiteX252" fmla="*/ 991599 w 14842808"/>
              <a:gd name="connsiteY252" fmla="*/ 2223847 h 2831613"/>
              <a:gd name="connsiteX253" fmla="*/ 991599 w 14842808"/>
              <a:gd name="connsiteY253" fmla="*/ 2813617 h 2831613"/>
              <a:gd name="connsiteX254" fmla="*/ 1140803 w 14842808"/>
              <a:gd name="connsiteY254" fmla="*/ 2813617 h 2831613"/>
              <a:gd name="connsiteX255" fmla="*/ 1140803 w 14842808"/>
              <a:gd name="connsiteY255" fmla="*/ 2193511 h 2831613"/>
              <a:gd name="connsiteX256" fmla="*/ 853219 w 14842808"/>
              <a:gd name="connsiteY256" fmla="*/ 1899397 h 2831613"/>
              <a:gd name="connsiteX257" fmla="*/ 1756945 w 14842808"/>
              <a:gd name="connsiteY257" fmla="*/ 1899397 h 2831613"/>
              <a:gd name="connsiteX258" fmla="*/ 1505437 w 14842808"/>
              <a:gd name="connsiteY258" fmla="*/ 2055452 h 2831613"/>
              <a:gd name="connsiteX259" fmla="*/ 1505437 w 14842808"/>
              <a:gd name="connsiteY259" fmla="*/ 1917394 h 2831613"/>
              <a:gd name="connsiteX260" fmla="*/ 1356234 w 14842808"/>
              <a:gd name="connsiteY260" fmla="*/ 1917394 h 2831613"/>
              <a:gd name="connsiteX261" fmla="*/ 1356234 w 14842808"/>
              <a:gd name="connsiteY261" fmla="*/ 2813617 h 2831613"/>
              <a:gd name="connsiteX262" fmla="*/ 1505437 w 14842808"/>
              <a:gd name="connsiteY262" fmla="*/ 2813617 h 2831613"/>
              <a:gd name="connsiteX263" fmla="*/ 1505437 w 14842808"/>
              <a:gd name="connsiteY263" fmla="*/ 2223847 h 2831613"/>
              <a:gd name="connsiteX264" fmla="*/ 1701283 w 14842808"/>
              <a:gd name="connsiteY264" fmla="*/ 2014060 h 2831613"/>
              <a:gd name="connsiteX265" fmla="*/ 1895326 w 14842808"/>
              <a:gd name="connsiteY265" fmla="*/ 2223847 h 2831613"/>
              <a:gd name="connsiteX266" fmla="*/ 1895326 w 14842808"/>
              <a:gd name="connsiteY266" fmla="*/ 2813617 h 2831613"/>
              <a:gd name="connsiteX267" fmla="*/ 2044529 w 14842808"/>
              <a:gd name="connsiteY267" fmla="*/ 2813617 h 2831613"/>
              <a:gd name="connsiteX268" fmla="*/ 2044529 w 14842808"/>
              <a:gd name="connsiteY268" fmla="*/ 2193511 h 2831613"/>
              <a:gd name="connsiteX269" fmla="*/ 1756945 w 14842808"/>
              <a:gd name="connsiteY269" fmla="*/ 1899397 h 2831613"/>
              <a:gd name="connsiteX270" fmla="*/ 2644179 w 14842808"/>
              <a:gd name="connsiteY270" fmla="*/ 2704353 h 2831613"/>
              <a:gd name="connsiteX271" fmla="*/ 2389064 w 14842808"/>
              <a:gd name="connsiteY271" fmla="*/ 2365505 h 2831613"/>
              <a:gd name="connsiteX272" fmla="*/ 2644179 w 14842808"/>
              <a:gd name="connsiteY272" fmla="*/ 2026658 h 2831613"/>
              <a:gd name="connsiteX273" fmla="*/ 2899294 w 14842808"/>
              <a:gd name="connsiteY273" fmla="*/ 2365505 h 2831613"/>
              <a:gd name="connsiteX274" fmla="*/ 2644179 w 14842808"/>
              <a:gd name="connsiteY274" fmla="*/ 2704353 h 2831613"/>
              <a:gd name="connsiteX275" fmla="*/ 2651394 w 14842808"/>
              <a:gd name="connsiteY275" fmla="*/ 1899397 h 2831613"/>
              <a:gd name="connsiteX276" fmla="*/ 2232902 w 14842808"/>
              <a:gd name="connsiteY276" fmla="*/ 2376303 h 2831613"/>
              <a:gd name="connsiteX277" fmla="*/ 2637221 w 14842808"/>
              <a:gd name="connsiteY277" fmla="*/ 2831613 h 2831613"/>
              <a:gd name="connsiteX278" fmla="*/ 3055971 w 14842808"/>
              <a:gd name="connsiteY278" fmla="*/ 2354707 h 2831613"/>
              <a:gd name="connsiteX279" fmla="*/ 2651394 w 14842808"/>
              <a:gd name="connsiteY279" fmla="*/ 1899397 h 2831613"/>
              <a:gd name="connsiteX280" fmla="*/ 4365047 w 14842808"/>
              <a:gd name="connsiteY280" fmla="*/ 2723892 h 2831613"/>
              <a:gd name="connsiteX281" fmla="*/ 4192651 w 14842808"/>
              <a:gd name="connsiteY281" fmla="*/ 2566294 h 2831613"/>
              <a:gd name="connsiteX282" fmla="*/ 4343659 w 14842808"/>
              <a:gd name="connsiteY282" fmla="*/ 2415638 h 2831613"/>
              <a:gd name="connsiteX283" fmla="*/ 4453178 w 14842808"/>
              <a:gd name="connsiteY283" fmla="*/ 2388644 h 2831613"/>
              <a:gd name="connsiteX284" fmla="*/ 4573520 w 14842808"/>
              <a:gd name="connsiteY284" fmla="*/ 2349309 h 2831613"/>
              <a:gd name="connsiteX285" fmla="*/ 4573520 w 14842808"/>
              <a:gd name="connsiteY285" fmla="*/ 2523103 h 2831613"/>
              <a:gd name="connsiteX286" fmla="*/ 4365047 w 14842808"/>
              <a:gd name="connsiteY286" fmla="*/ 2723892 h 2831613"/>
              <a:gd name="connsiteX287" fmla="*/ 4411947 w 14842808"/>
              <a:gd name="connsiteY287" fmla="*/ 1899397 h 2831613"/>
              <a:gd name="connsiteX288" fmla="*/ 4049116 w 14842808"/>
              <a:gd name="connsiteY288" fmla="*/ 2186312 h 2831613"/>
              <a:gd name="connsiteX289" fmla="*/ 4187497 w 14842808"/>
              <a:gd name="connsiteY289" fmla="*/ 2215106 h 2831613"/>
              <a:gd name="connsiteX290" fmla="*/ 4401381 w 14842808"/>
              <a:gd name="connsiteY290" fmla="*/ 2014317 h 2831613"/>
              <a:gd name="connsiteX291" fmla="*/ 4573777 w 14842808"/>
              <a:gd name="connsiteY291" fmla="*/ 2180913 h 2831613"/>
              <a:gd name="connsiteX292" fmla="*/ 4573777 w 14842808"/>
              <a:gd name="connsiteY292" fmla="*/ 2186312 h 2831613"/>
              <a:gd name="connsiteX293" fmla="*/ 4521724 w 14842808"/>
              <a:gd name="connsiteY293" fmla="*/ 2258041 h 2831613"/>
              <a:gd name="connsiteX294" fmla="*/ 4263001 w 14842808"/>
              <a:gd name="connsiteY294" fmla="*/ 2322571 h 2831613"/>
              <a:gd name="connsiteX295" fmla="*/ 4043705 w 14842808"/>
              <a:gd name="connsiteY295" fmla="*/ 2577092 h 2831613"/>
              <a:gd name="connsiteX296" fmla="*/ 4324074 w 14842808"/>
              <a:gd name="connsiteY296" fmla="*/ 2831613 h 2831613"/>
              <a:gd name="connsiteX297" fmla="*/ 4573777 w 14842808"/>
              <a:gd name="connsiteY297" fmla="*/ 2677358 h 2831613"/>
              <a:gd name="connsiteX298" fmla="*/ 4591816 w 14842808"/>
              <a:gd name="connsiteY298" fmla="*/ 2813617 h 2831613"/>
              <a:gd name="connsiteX299" fmla="*/ 4744627 w 14842808"/>
              <a:gd name="connsiteY299" fmla="*/ 2813617 h 2831613"/>
              <a:gd name="connsiteX300" fmla="*/ 4721177 w 14842808"/>
              <a:gd name="connsiteY300" fmla="*/ 2627225 h 2831613"/>
              <a:gd name="connsiteX301" fmla="*/ 4721177 w 14842808"/>
              <a:gd name="connsiteY301" fmla="*/ 2171915 h 2831613"/>
              <a:gd name="connsiteX302" fmla="*/ 4411947 w 14842808"/>
              <a:gd name="connsiteY302" fmla="*/ 1899397 h 2831613"/>
              <a:gd name="connsiteX303" fmla="*/ 6942741 w 14842808"/>
              <a:gd name="connsiteY303" fmla="*/ 2268581 h 2831613"/>
              <a:gd name="connsiteX304" fmla="*/ 7185229 w 14842808"/>
              <a:gd name="connsiteY304" fmla="*/ 2021259 h 2831613"/>
              <a:gd name="connsiteX305" fmla="*/ 7402721 w 14842808"/>
              <a:gd name="connsiteY305" fmla="*/ 2268581 h 2831613"/>
              <a:gd name="connsiteX306" fmla="*/ 6942741 w 14842808"/>
              <a:gd name="connsiteY306" fmla="*/ 2268581 h 2831613"/>
              <a:gd name="connsiteX307" fmla="*/ 7185229 w 14842808"/>
              <a:gd name="connsiteY307" fmla="*/ 1899397 h 2831613"/>
              <a:gd name="connsiteX308" fmla="*/ 6782714 w 14842808"/>
              <a:gd name="connsiteY308" fmla="*/ 2372704 h 2831613"/>
              <a:gd name="connsiteX309" fmla="*/ 7185229 w 14842808"/>
              <a:gd name="connsiteY309" fmla="*/ 2831613 h 2831613"/>
              <a:gd name="connsiteX310" fmla="*/ 7551667 w 14842808"/>
              <a:gd name="connsiteY310" fmla="*/ 2539557 h 2831613"/>
              <a:gd name="connsiteX311" fmla="*/ 7415091 w 14842808"/>
              <a:gd name="connsiteY311" fmla="*/ 2503821 h 2831613"/>
              <a:gd name="connsiteX312" fmla="*/ 7199403 w 14842808"/>
              <a:gd name="connsiteY312" fmla="*/ 2706410 h 2831613"/>
              <a:gd name="connsiteX313" fmla="*/ 6937072 w 14842808"/>
              <a:gd name="connsiteY313" fmla="*/ 2374761 h 2831613"/>
              <a:gd name="connsiteX314" fmla="*/ 7553213 w 14842808"/>
              <a:gd name="connsiteY314" fmla="*/ 2374761 h 2831613"/>
              <a:gd name="connsiteX315" fmla="*/ 7553213 w 14842808"/>
              <a:gd name="connsiteY315" fmla="*/ 2324627 h 2831613"/>
              <a:gd name="connsiteX316" fmla="*/ 7185229 w 14842808"/>
              <a:gd name="connsiteY316" fmla="*/ 1899397 h 2831613"/>
              <a:gd name="connsiteX317" fmla="*/ 9777354 w 14842808"/>
              <a:gd name="connsiteY317" fmla="*/ 2268581 h 2831613"/>
              <a:gd name="connsiteX318" fmla="*/ 10019842 w 14842808"/>
              <a:gd name="connsiteY318" fmla="*/ 2021259 h 2831613"/>
              <a:gd name="connsiteX319" fmla="*/ 10237334 w 14842808"/>
              <a:gd name="connsiteY319" fmla="*/ 2268581 h 2831613"/>
              <a:gd name="connsiteX320" fmla="*/ 9777354 w 14842808"/>
              <a:gd name="connsiteY320" fmla="*/ 2268581 h 2831613"/>
              <a:gd name="connsiteX321" fmla="*/ 10019842 w 14842808"/>
              <a:gd name="connsiteY321" fmla="*/ 1899397 h 2831613"/>
              <a:gd name="connsiteX322" fmla="*/ 9617327 w 14842808"/>
              <a:gd name="connsiteY322" fmla="*/ 2372704 h 2831613"/>
              <a:gd name="connsiteX323" fmla="*/ 10019842 w 14842808"/>
              <a:gd name="connsiteY323" fmla="*/ 2831613 h 2831613"/>
              <a:gd name="connsiteX324" fmla="*/ 10386280 w 14842808"/>
              <a:gd name="connsiteY324" fmla="*/ 2539557 h 2831613"/>
              <a:gd name="connsiteX325" fmla="*/ 10249704 w 14842808"/>
              <a:gd name="connsiteY325" fmla="*/ 2503821 h 2831613"/>
              <a:gd name="connsiteX326" fmla="*/ 10034016 w 14842808"/>
              <a:gd name="connsiteY326" fmla="*/ 2706410 h 2831613"/>
              <a:gd name="connsiteX327" fmla="*/ 9771684 w 14842808"/>
              <a:gd name="connsiteY327" fmla="*/ 2374761 h 2831613"/>
              <a:gd name="connsiteX328" fmla="*/ 10387826 w 14842808"/>
              <a:gd name="connsiteY328" fmla="*/ 2374761 h 2831613"/>
              <a:gd name="connsiteX329" fmla="*/ 10387826 w 14842808"/>
              <a:gd name="connsiteY329" fmla="*/ 2324627 h 2831613"/>
              <a:gd name="connsiteX330" fmla="*/ 10019842 w 14842808"/>
              <a:gd name="connsiteY330" fmla="*/ 1899397 h 2831613"/>
              <a:gd name="connsiteX331" fmla="*/ 12299387 w 14842808"/>
              <a:gd name="connsiteY331" fmla="*/ 1899397 h 2831613"/>
              <a:gd name="connsiteX332" fmla="*/ 11886049 w 14842808"/>
              <a:gd name="connsiteY332" fmla="*/ 2374503 h 2831613"/>
              <a:gd name="connsiteX333" fmla="*/ 12292171 w 14842808"/>
              <a:gd name="connsiteY333" fmla="*/ 2831613 h 2831613"/>
              <a:gd name="connsiteX334" fmla="*/ 12660413 w 14842808"/>
              <a:gd name="connsiteY334" fmla="*/ 2512562 h 2831613"/>
              <a:gd name="connsiteX335" fmla="*/ 12518425 w 14842808"/>
              <a:gd name="connsiteY335" fmla="*/ 2478369 h 2831613"/>
              <a:gd name="connsiteX336" fmla="*/ 12302736 w 14842808"/>
              <a:gd name="connsiteY336" fmla="*/ 2704353 h 2831613"/>
              <a:gd name="connsiteX337" fmla="*/ 12042210 w 14842808"/>
              <a:gd name="connsiteY337" fmla="*/ 2363706 h 2831613"/>
              <a:gd name="connsiteX338" fmla="*/ 12295521 w 14842808"/>
              <a:gd name="connsiteY338" fmla="*/ 2026658 h 2831613"/>
              <a:gd name="connsiteX339" fmla="*/ 12518167 w 14842808"/>
              <a:gd name="connsiteY339" fmla="*/ 2241844 h 2831613"/>
              <a:gd name="connsiteX340" fmla="*/ 12660156 w 14842808"/>
              <a:gd name="connsiteY340" fmla="*/ 2207908 h 2831613"/>
              <a:gd name="connsiteX341" fmla="*/ 12299387 w 14842808"/>
              <a:gd name="connsiteY341" fmla="*/ 1899397 h 2831613"/>
              <a:gd name="connsiteX342" fmla="*/ 13596350 w 14842808"/>
              <a:gd name="connsiteY342" fmla="*/ 1899397 h 2831613"/>
              <a:gd name="connsiteX343" fmla="*/ 13344844 w 14842808"/>
              <a:gd name="connsiteY343" fmla="*/ 2055452 h 2831613"/>
              <a:gd name="connsiteX344" fmla="*/ 13344844 w 14842808"/>
              <a:gd name="connsiteY344" fmla="*/ 1917394 h 2831613"/>
              <a:gd name="connsiteX345" fmla="*/ 13195639 w 14842808"/>
              <a:gd name="connsiteY345" fmla="*/ 1917394 h 2831613"/>
              <a:gd name="connsiteX346" fmla="*/ 13195639 w 14842808"/>
              <a:gd name="connsiteY346" fmla="*/ 2813617 h 2831613"/>
              <a:gd name="connsiteX347" fmla="*/ 13344844 w 14842808"/>
              <a:gd name="connsiteY347" fmla="*/ 2813617 h 2831613"/>
              <a:gd name="connsiteX348" fmla="*/ 13344844 w 14842808"/>
              <a:gd name="connsiteY348" fmla="*/ 2223847 h 2831613"/>
              <a:gd name="connsiteX349" fmla="*/ 13540690 w 14842808"/>
              <a:gd name="connsiteY349" fmla="*/ 2014060 h 2831613"/>
              <a:gd name="connsiteX350" fmla="*/ 13734732 w 14842808"/>
              <a:gd name="connsiteY350" fmla="*/ 2223847 h 2831613"/>
              <a:gd name="connsiteX351" fmla="*/ 13734732 w 14842808"/>
              <a:gd name="connsiteY351" fmla="*/ 2813617 h 2831613"/>
              <a:gd name="connsiteX352" fmla="*/ 13883936 w 14842808"/>
              <a:gd name="connsiteY352" fmla="*/ 2813617 h 2831613"/>
              <a:gd name="connsiteX353" fmla="*/ 13883936 w 14842808"/>
              <a:gd name="connsiteY353" fmla="*/ 2193511 h 2831613"/>
              <a:gd name="connsiteX354" fmla="*/ 13596350 w 14842808"/>
              <a:gd name="connsiteY354" fmla="*/ 1899397 h 2831613"/>
              <a:gd name="connsiteX355" fmla="*/ 14232336 w 14842808"/>
              <a:gd name="connsiteY355" fmla="*/ 2268581 h 2831613"/>
              <a:gd name="connsiteX356" fmla="*/ 14474823 w 14842808"/>
              <a:gd name="connsiteY356" fmla="*/ 2021259 h 2831613"/>
              <a:gd name="connsiteX357" fmla="*/ 14692316 w 14842808"/>
              <a:gd name="connsiteY357" fmla="*/ 2268581 h 2831613"/>
              <a:gd name="connsiteX358" fmla="*/ 14232336 w 14842808"/>
              <a:gd name="connsiteY358" fmla="*/ 2268581 h 2831613"/>
              <a:gd name="connsiteX359" fmla="*/ 14474823 w 14842808"/>
              <a:gd name="connsiteY359" fmla="*/ 1899397 h 2831613"/>
              <a:gd name="connsiteX360" fmla="*/ 14072308 w 14842808"/>
              <a:gd name="connsiteY360" fmla="*/ 2372704 h 2831613"/>
              <a:gd name="connsiteX361" fmla="*/ 14474823 w 14842808"/>
              <a:gd name="connsiteY361" fmla="*/ 2831613 h 2831613"/>
              <a:gd name="connsiteX362" fmla="*/ 14841262 w 14842808"/>
              <a:gd name="connsiteY362" fmla="*/ 2539557 h 2831613"/>
              <a:gd name="connsiteX363" fmla="*/ 14704684 w 14842808"/>
              <a:gd name="connsiteY363" fmla="*/ 2503821 h 2831613"/>
              <a:gd name="connsiteX364" fmla="*/ 14488996 w 14842808"/>
              <a:gd name="connsiteY364" fmla="*/ 2706410 h 2831613"/>
              <a:gd name="connsiteX365" fmla="*/ 14226666 w 14842808"/>
              <a:gd name="connsiteY365" fmla="*/ 2374761 h 2831613"/>
              <a:gd name="connsiteX366" fmla="*/ 14842809 w 14842808"/>
              <a:gd name="connsiteY366" fmla="*/ 2374761 h 2831613"/>
              <a:gd name="connsiteX367" fmla="*/ 14842809 w 14842808"/>
              <a:gd name="connsiteY367" fmla="*/ 2324627 h 2831613"/>
              <a:gd name="connsiteX368" fmla="*/ 14474823 w 14842808"/>
              <a:gd name="connsiteY368" fmla="*/ 1899397 h 2831613"/>
              <a:gd name="connsiteX369" fmla="*/ 5204092 w 14842808"/>
              <a:gd name="connsiteY369" fmla="*/ 1666471 h 2831613"/>
              <a:gd name="connsiteX370" fmla="*/ 5054889 w 14842808"/>
              <a:gd name="connsiteY370" fmla="*/ 1702207 h 2831613"/>
              <a:gd name="connsiteX371" fmla="*/ 5054889 w 14842808"/>
              <a:gd name="connsiteY371" fmla="*/ 1917394 h 2831613"/>
              <a:gd name="connsiteX372" fmla="*/ 4882493 w 14842808"/>
              <a:gd name="connsiteY372" fmla="*/ 1917394 h 2831613"/>
              <a:gd name="connsiteX373" fmla="*/ 4882493 w 14842808"/>
              <a:gd name="connsiteY373" fmla="*/ 2032057 h 2831613"/>
              <a:gd name="connsiteX374" fmla="*/ 5054889 w 14842808"/>
              <a:gd name="connsiteY374" fmla="*/ 2032057 h 2831613"/>
              <a:gd name="connsiteX375" fmla="*/ 5054889 w 14842808"/>
              <a:gd name="connsiteY375" fmla="*/ 2580434 h 2831613"/>
              <a:gd name="connsiteX376" fmla="*/ 5300985 w 14842808"/>
              <a:gd name="connsiteY376" fmla="*/ 2831356 h 2831613"/>
              <a:gd name="connsiteX377" fmla="*/ 5493223 w 14842808"/>
              <a:gd name="connsiteY377" fmla="*/ 2775824 h 2831613"/>
              <a:gd name="connsiteX378" fmla="*/ 5451992 w 14842808"/>
              <a:gd name="connsiteY378" fmla="*/ 2668360 h 2831613"/>
              <a:gd name="connsiteX379" fmla="*/ 5320827 w 14842808"/>
              <a:gd name="connsiteY379" fmla="*/ 2705895 h 2831613"/>
              <a:gd name="connsiteX380" fmla="*/ 5204092 w 14842808"/>
              <a:gd name="connsiteY380" fmla="*/ 2557039 h 2831613"/>
              <a:gd name="connsiteX381" fmla="*/ 5204092 w 14842808"/>
              <a:gd name="connsiteY381" fmla="*/ 2032057 h 2831613"/>
              <a:gd name="connsiteX382" fmla="*/ 5470031 w 14842808"/>
              <a:gd name="connsiteY382" fmla="*/ 2032057 h 2831613"/>
              <a:gd name="connsiteX383" fmla="*/ 5470031 w 14842808"/>
              <a:gd name="connsiteY383" fmla="*/ 1917394 h 2831613"/>
              <a:gd name="connsiteX384" fmla="*/ 5204092 w 14842808"/>
              <a:gd name="connsiteY384" fmla="*/ 1917394 h 2831613"/>
              <a:gd name="connsiteX385" fmla="*/ 5204092 w 14842808"/>
              <a:gd name="connsiteY385" fmla="*/ 1666471 h 2831613"/>
              <a:gd name="connsiteX386" fmla="*/ 219296 w 14842808"/>
              <a:gd name="connsiteY386" fmla="*/ 1558750 h 2831613"/>
              <a:gd name="connsiteX387" fmla="*/ 62877 w 14842808"/>
              <a:gd name="connsiteY387" fmla="*/ 1558750 h 2831613"/>
              <a:gd name="connsiteX388" fmla="*/ 62877 w 14842808"/>
              <a:gd name="connsiteY388" fmla="*/ 2813360 h 2831613"/>
              <a:gd name="connsiteX389" fmla="*/ 219296 w 14842808"/>
              <a:gd name="connsiteY389" fmla="*/ 2813360 h 2831613"/>
              <a:gd name="connsiteX390" fmla="*/ 219296 w 14842808"/>
              <a:gd name="connsiteY390" fmla="*/ 1558750 h 2831613"/>
              <a:gd name="connsiteX391" fmla="*/ 9411173 w 14842808"/>
              <a:gd name="connsiteY391" fmla="*/ 1558750 h 2831613"/>
              <a:gd name="connsiteX392" fmla="*/ 9174096 w 14842808"/>
              <a:gd name="connsiteY392" fmla="*/ 1558750 h 2831613"/>
              <a:gd name="connsiteX393" fmla="*/ 8802247 w 14842808"/>
              <a:gd name="connsiteY393" fmla="*/ 2569636 h 2831613"/>
              <a:gd name="connsiteX394" fmla="*/ 8428593 w 14842808"/>
              <a:gd name="connsiteY394" fmla="*/ 1558750 h 2831613"/>
              <a:gd name="connsiteX395" fmla="*/ 8180694 w 14842808"/>
              <a:gd name="connsiteY395" fmla="*/ 1558750 h 2831613"/>
              <a:gd name="connsiteX396" fmla="*/ 8180694 w 14842808"/>
              <a:gd name="connsiteY396" fmla="*/ 2813360 h 2831613"/>
              <a:gd name="connsiteX397" fmla="*/ 8337113 w 14842808"/>
              <a:gd name="connsiteY397" fmla="*/ 2813360 h 2831613"/>
              <a:gd name="connsiteX398" fmla="*/ 8337113 w 14842808"/>
              <a:gd name="connsiteY398" fmla="*/ 1732801 h 2831613"/>
              <a:gd name="connsiteX399" fmla="*/ 8737824 w 14842808"/>
              <a:gd name="connsiteY399" fmla="*/ 2813617 h 2831613"/>
              <a:gd name="connsiteX400" fmla="*/ 8858166 w 14842808"/>
              <a:gd name="connsiteY400" fmla="*/ 2813617 h 2831613"/>
              <a:gd name="connsiteX401" fmla="*/ 9255270 w 14842808"/>
              <a:gd name="connsiteY401" fmla="*/ 1731002 h 2831613"/>
              <a:gd name="connsiteX402" fmla="*/ 9255270 w 14842808"/>
              <a:gd name="connsiteY402" fmla="*/ 2813617 h 2831613"/>
              <a:gd name="connsiteX403" fmla="*/ 9411431 w 14842808"/>
              <a:gd name="connsiteY403" fmla="*/ 2813617 h 2831613"/>
              <a:gd name="connsiteX404" fmla="*/ 9411431 w 14842808"/>
              <a:gd name="connsiteY404" fmla="*/ 1558750 h 2831613"/>
              <a:gd name="connsiteX405" fmla="*/ 10941349 w 14842808"/>
              <a:gd name="connsiteY405" fmla="*/ 2704353 h 2831613"/>
              <a:gd name="connsiteX406" fmla="*/ 10695254 w 14842808"/>
              <a:gd name="connsiteY406" fmla="*/ 2365505 h 2831613"/>
              <a:gd name="connsiteX407" fmla="*/ 10941349 w 14842808"/>
              <a:gd name="connsiteY407" fmla="*/ 2026658 h 2831613"/>
              <a:gd name="connsiteX408" fmla="*/ 11187445 w 14842808"/>
              <a:gd name="connsiteY408" fmla="*/ 2365505 h 2831613"/>
              <a:gd name="connsiteX409" fmla="*/ 10941349 w 14842808"/>
              <a:gd name="connsiteY409" fmla="*/ 2704353 h 2831613"/>
              <a:gd name="connsiteX410" fmla="*/ 11333042 w 14842808"/>
              <a:gd name="connsiteY410" fmla="*/ 1558750 h 2831613"/>
              <a:gd name="connsiteX411" fmla="*/ 11183838 w 14842808"/>
              <a:gd name="connsiteY411" fmla="*/ 1558750 h 2831613"/>
              <a:gd name="connsiteX412" fmla="*/ 11183838 w 14842808"/>
              <a:gd name="connsiteY412" fmla="*/ 2089388 h 2831613"/>
              <a:gd name="connsiteX413" fmla="*/ 10916095 w 14842808"/>
              <a:gd name="connsiteY413" fmla="*/ 1899397 h 2831613"/>
              <a:gd name="connsiteX414" fmla="*/ 10538834 w 14842808"/>
              <a:gd name="connsiteY414" fmla="*/ 2370904 h 2831613"/>
              <a:gd name="connsiteX415" fmla="*/ 10903469 w 14842808"/>
              <a:gd name="connsiteY415" fmla="*/ 2831613 h 2831613"/>
              <a:gd name="connsiteX416" fmla="*/ 11183838 w 14842808"/>
              <a:gd name="connsiteY416" fmla="*/ 2632624 h 2831613"/>
              <a:gd name="connsiteX417" fmla="*/ 11183838 w 14842808"/>
              <a:gd name="connsiteY417" fmla="*/ 2700753 h 2831613"/>
              <a:gd name="connsiteX418" fmla="*/ 11192857 w 14842808"/>
              <a:gd name="connsiteY418" fmla="*/ 2813617 h 2831613"/>
              <a:gd name="connsiteX419" fmla="*/ 11343864 w 14842808"/>
              <a:gd name="connsiteY419" fmla="*/ 2813617 h 2831613"/>
              <a:gd name="connsiteX420" fmla="*/ 11333042 w 14842808"/>
              <a:gd name="connsiteY420" fmla="*/ 2627225 h 2831613"/>
              <a:gd name="connsiteX421" fmla="*/ 11333042 w 14842808"/>
              <a:gd name="connsiteY421" fmla="*/ 1558750 h 2831613"/>
              <a:gd name="connsiteX422" fmla="*/ 5712261 w 14842808"/>
              <a:gd name="connsiteY422" fmla="*/ 1532012 h 2831613"/>
              <a:gd name="connsiteX423" fmla="*/ 5606350 w 14842808"/>
              <a:gd name="connsiteY423" fmla="*/ 1637677 h 2831613"/>
              <a:gd name="connsiteX424" fmla="*/ 5712261 w 14842808"/>
              <a:gd name="connsiteY424" fmla="*/ 1741542 h 2831613"/>
              <a:gd name="connsiteX425" fmla="*/ 5816369 w 14842808"/>
              <a:gd name="connsiteY425" fmla="*/ 1637677 h 2831613"/>
              <a:gd name="connsiteX426" fmla="*/ 5712261 w 14842808"/>
              <a:gd name="connsiteY426" fmla="*/ 1532012 h 2831613"/>
              <a:gd name="connsiteX427" fmla="*/ 11623976 w 14842808"/>
              <a:gd name="connsiteY427" fmla="*/ 1532012 h 2831613"/>
              <a:gd name="connsiteX428" fmla="*/ 11518064 w 14842808"/>
              <a:gd name="connsiteY428" fmla="*/ 1637677 h 2831613"/>
              <a:gd name="connsiteX429" fmla="*/ 11623976 w 14842808"/>
              <a:gd name="connsiteY429" fmla="*/ 1741542 h 2831613"/>
              <a:gd name="connsiteX430" fmla="*/ 11728083 w 14842808"/>
              <a:gd name="connsiteY430" fmla="*/ 1637677 h 2831613"/>
              <a:gd name="connsiteX431" fmla="*/ 11623976 w 14842808"/>
              <a:gd name="connsiteY431" fmla="*/ 1532012 h 2831613"/>
              <a:gd name="connsiteX432" fmla="*/ 12906510 w 14842808"/>
              <a:gd name="connsiteY432" fmla="*/ 1532012 h 2831613"/>
              <a:gd name="connsiteX433" fmla="*/ 12800598 w 14842808"/>
              <a:gd name="connsiteY433" fmla="*/ 1637677 h 2831613"/>
              <a:gd name="connsiteX434" fmla="*/ 12906510 w 14842808"/>
              <a:gd name="connsiteY434" fmla="*/ 1741542 h 2831613"/>
              <a:gd name="connsiteX435" fmla="*/ 13010617 w 14842808"/>
              <a:gd name="connsiteY435" fmla="*/ 1637677 h 2831613"/>
              <a:gd name="connsiteX436" fmla="*/ 12906510 w 14842808"/>
              <a:gd name="connsiteY436" fmla="*/ 1532012 h 2831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</a:cxnLst>
            <a:rect l="l" t="t" r="r" b="b"/>
            <a:pathLst>
              <a:path w="14842808" h="2831613">
                <a:moveTo>
                  <a:pt x="1397722" y="1202934"/>
                </a:moveTo>
                <a:cubicBezTo>
                  <a:pt x="1259341" y="1202934"/>
                  <a:pt x="1182034" y="1072074"/>
                  <a:pt x="1182034" y="835550"/>
                </a:cubicBezTo>
                <a:cubicBezTo>
                  <a:pt x="1182034" y="595426"/>
                  <a:pt x="1259341" y="468165"/>
                  <a:pt x="1397722" y="468165"/>
                </a:cubicBezTo>
                <a:cubicBezTo>
                  <a:pt x="1536103" y="468165"/>
                  <a:pt x="1613410" y="597225"/>
                  <a:pt x="1613410" y="835550"/>
                </a:cubicBezTo>
                <a:cubicBezTo>
                  <a:pt x="1613153" y="1075674"/>
                  <a:pt x="1535845" y="1202934"/>
                  <a:pt x="1397722" y="1202934"/>
                </a:cubicBezTo>
                <a:moveTo>
                  <a:pt x="1397722" y="369441"/>
                </a:moveTo>
                <a:cubicBezTo>
                  <a:pt x="1115549" y="369441"/>
                  <a:pt x="959388" y="579229"/>
                  <a:pt x="959388" y="835550"/>
                </a:cubicBezTo>
                <a:cubicBezTo>
                  <a:pt x="959388" y="1091871"/>
                  <a:pt x="1115807" y="1301658"/>
                  <a:pt x="1397722" y="1301658"/>
                </a:cubicBezTo>
                <a:cubicBezTo>
                  <a:pt x="1679895" y="1301658"/>
                  <a:pt x="1836056" y="1091871"/>
                  <a:pt x="1836056" y="835550"/>
                </a:cubicBezTo>
                <a:cubicBezTo>
                  <a:pt x="1836056" y="578972"/>
                  <a:pt x="1679637" y="369441"/>
                  <a:pt x="1397722" y="369441"/>
                </a:cubicBezTo>
                <a:moveTo>
                  <a:pt x="3357471" y="369441"/>
                </a:moveTo>
                <a:cubicBezTo>
                  <a:pt x="3224501" y="369441"/>
                  <a:pt x="3150802" y="426773"/>
                  <a:pt x="3109571" y="500301"/>
                </a:cubicBezTo>
                <a:lnTo>
                  <a:pt x="3098748" y="500301"/>
                </a:lnTo>
                <a:lnTo>
                  <a:pt x="3098748" y="387438"/>
                </a:lnTo>
                <a:lnTo>
                  <a:pt x="2886667" y="387438"/>
                </a:lnTo>
                <a:lnTo>
                  <a:pt x="2886667" y="1283661"/>
                </a:lnTo>
                <a:lnTo>
                  <a:pt x="3098748" y="1283661"/>
                </a:lnTo>
                <a:lnTo>
                  <a:pt x="3098748" y="704433"/>
                </a:lnTo>
                <a:cubicBezTo>
                  <a:pt x="3098748" y="571773"/>
                  <a:pt x="3167036" y="494645"/>
                  <a:pt x="3276555" y="494645"/>
                </a:cubicBezTo>
                <a:cubicBezTo>
                  <a:pt x="3382467" y="494645"/>
                  <a:pt x="3429367" y="564574"/>
                  <a:pt x="3429367" y="670239"/>
                </a:cubicBezTo>
                <a:lnTo>
                  <a:pt x="3429367" y="1283147"/>
                </a:lnTo>
                <a:lnTo>
                  <a:pt x="3641447" y="1283147"/>
                </a:lnTo>
                <a:lnTo>
                  <a:pt x="3641447" y="668697"/>
                </a:lnTo>
                <a:cubicBezTo>
                  <a:pt x="3641189" y="484105"/>
                  <a:pt x="3544297" y="369441"/>
                  <a:pt x="3357471" y="369441"/>
                </a:cubicBezTo>
                <a:moveTo>
                  <a:pt x="4122559" y="369441"/>
                </a:moveTo>
                <a:cubicBezTo>
                  <a:pt x="3926712" y="369441"/>
                  <a:pt x="3779312" y="451968"/>
                  <a:pt x="3779312" y="627562"/>
                </a:cubicBezTo>
                <a:cubicBezTo>
                  <a:pt x="3779312" y="776418"/>
                  <a:pt x="3881616" y="856888"/>
                  <a:pt x="3996805" y="885683"/>
                </a:cubicBezTo>
                <a:lnTo>
                  <a:pt x="4176416" y="930417"/>
                </a:lnTo>
                <a:cubicBezTo>
                  <a:pt x="4271762" y="953812"/>
                  <a:pt x="4314797" y="987748"/>
                  <a:pt x="4314797" y="1063076"/>
                </a:cubicBezTo>
                <a:cubicBezTo>
                  <a:pt x="4314797" y="1154601"/>
                  <a:pt x="4250116" y="1206534"/>
                  <a:pt x="4136989" y="1206534"/>
                </a:cubicBezTo>
                <a:cubicBezTo>
                  <a:pt x="4014843" y="1206534"/>
                  <a:pt x="3951966" y="1147402"/>
                  <a:pt x="3932124" y="998546"/>
                </a:cubicBezTo>
                <a:lnTo>
                  <a:pt x="3741690" y="1052278"/>
                </a:lnTo>
                <a:cubicBezTo>
                  <a:pt x="3752513" y="1206534"/>
                  <a:pt x="3896305" y="1301401"/>
                  <a:pt x="4113539" y="1301401"/>
                </a:cubicBezTo>
                <a:cubicBezTo>
                  <a:pt x="4356028" y="1301401"/>
                  <a:pt x="4487193" y="1188537"/>
                  <a:pt x="4487193" y="1009344"/>
                </a:cubicBezTo>
                <a:cubicBezTo>
                  <a:pt x="4487193" y="840949"/>
                  <a:pt x="4370458" y="771019"/>
                  <a:pt x="4248313" y="740425"/>
                </a:cubicBezTo>
                <a:lnTo>
                  <a:pt x="4075916" y="697491"/>
                </a:lnTo>
                <a:cubicBezTo>
                  <a:pt x="3989589" y="675895"/>
                  <a:pt x="3951966" y="636560"/>
                  <a:pt x="3951966" y="579229"/>
                </a:cubicBezTo>
                <a:cubicBezTo>
                  <a:pt x="3951966" y="507500"/>
                  <a:pt x="4013039" y="464566"/>
                  <a:pt x="4104778" y="464566"/>
                </a:cubicBezTo>
                <a:cubicBezTo>
                  <a:pt x="4212493" y="464566"/>
                  <a:pt x="4278978" y="523697"/>
                  <a:pt x="4287997" y="636560"/>
                </a:cubicBezTo>
                <a:lnTo>
                  <a:pt x="4467608" y="582828"/>
                </a:lnTo>
                <a:cubicBezTo>
                  <a:pt x="4445962" y="457110"/>
                  <a:pt x="4322013" y="369441"/>
                  <a:pt x="4122559" y="369441"/>
                </a:cubicBezTo>
                <a:moveTo>
                  <a:pt x="5013658" y="1202934"/>
                </a:moveTo>
                <a:cubicBezTo>
                  <a:pt x="4875277" y="1202934"/>
                  <a:pt x="4797969" y="1072074"/>
                  <a:pt x="4797969" y="835550"/>
                </a:cubicBezTo>
                <a:cubicBezTo>
                  <a:pt x="4797969" y="595426"/>
                  <a:pt x="4875277" y="468165"/>
                  <a:pt x="5013658" y="468165"/>
                </a:cubicBezTo>
                <a:cubicBezTo>
                  <a:pt x="5152039" y="468165"/>
                  <a:pt x="5229346" y="597225"/>
                  <a:pt x="5229346" y="835550"/>
                </a:cubicBezTo>
                <a:cubicBezTo>
                  <a:pt x="5229089" y="1075674"/>
                  <a:pt x="5152039" y="1202934"/>
                  <a:pt x="5013658" y="1202934"/>
                </a:cubicBezTo>
                <a:moveTo>
                  <a:pt x="5013658" y="369441"/>
                </a:moveTo>
                <a:cubicBezTo>
                  <a:pt x="4731485" y="369441"/>
                  <a:pt x="4575324" y="579229"/>
                  <a:pt x="4575324" y="835550"/>
                </a:cubicBezTo>
                <a:cubicBezTo>
                  <a:pt x="4575324" y="1091871"/>
                  <a:pt x="4731743" y="1301658"/>
                  <a:pt x="5013658" y="1301658"/>
                </a:cubicBezTo>
                <a:cubicBezTo>
                  <a:pt x="5295831" y="1301658"/>
                  <a:pt x="5451992" y="1091871"/>
                  <a:pt x="5451992" y="835550"/>
                </a:cubicBezTo>
                <a:cubicBezTo>
                  <a:pt x="5451992" y="578972"/>
                  <a:pt x="5295573" y="369441"/>
                  <a:pt x="5013658" y="369441"/>
                </a:cubicBezTo>
                <a:moveTo>
                  <a:pt x="6048292" y="369441"/>
                </a:moveTo>
                <a:cubicBezTo>
                  <a:pt x="5915322" y="369441"/>
                  <a:pt x="5841623" y="426773"/>
                  <a:pt x="5800392" y="500301"/>
                </a:cubicBezTo>
                <a:lnTo>
                  <a:pt x="5789569" y="500301"/>
                </a:lnTo>
                <a:lnTo>
                  <a:pt x="5789569" y="387438"/>
                </a:lnTo>
                <a:lnTo>
                  <a:pt x="5577488" y="387438"/>
                </a:lnTo>
                <a:lnTo>
                  <a:pt x="5577488" y="1283661"/>
                </a:lnTo>
                <a:lnTo>
                  <a:pt x="5789569" y="1283661"/>
                </a:lnTo>
                <a:lnTo>
                  <a:pt x="5789569" y="704433"/>
                </a:lnTo>
                <a:cubicBezTo>
                  <a:pt x="5789569" y="571773"/>
                  <a:pt x="5857857" y="494645"/>
                  <a:pt x="5967376" y="494645"/>
                </a:cubicBezTo>
                <a:cubicBezTo>
                  <a:pt x="6073288" y="494645"/>
                  <a:pt x="6120188" y="564574"/>
                  <a:pt x="6120188" y="670239"/>
                </a:cubicBezTo>
                <a:lnTo>
                  <a:pt x="6120188" y="1283147"/>
                </a:lnTo>
                <a:lnTo>
                  <a:pt x="6332269" y="1283147"/>
                </a:lnTo>
                <a:lnTo>
                  <a:pt x="6332269" y="668697"/>
                </a:lnTo>
                <a:cubicBezTo>
                  <a:pt x="6332269" y="484105"/>
                  <a:pt x="6235118" y="369441"/>
                  <a:pt x="6048292" y="369441"/>
                </a:cubicBezTo>
                <a:moveTo>
                  <a:pt x="9197289" y="1202934"/>
                </a:moveTo>
                <a:cubicBezTo>
                  <a:pt x="9058909" y="1202934"/>
                  <a:pt x="8981601" y="1072074"/>
                  <a:pt x="8981601" y="835550"/>
                </a:cubicBezTo>
                <a:cubicBezTo>
                  <a:pt x="8981601" y="595426"/>
                  <a:pt x="9058909" y="468165"/>
                  <a:pt x="9197289" y="468165"/>
                </a:cubicBezTo>
                <a:cubicBezTo>
                  <a:pt x="9335670" y="468165"/>
                  <a:pt x="9412978" y="597225"/>
                  <a:pt x="9412978" y="835550"/>
                </a:cubicBezTo>
                <a:cubicBezTo>
                  <a:pt x="9412978" y="1075674"/>
                  <a:pt x="9335670" y="1202934"/>
                  <a:pt x="9197289" y="1202934"/>
                </a:cubicBezTo>
                <a:moveTo>
                  <a:pt x="9197289" y="369441"/>
                </a:moveTo>
                <a:cubicBezTo>
                  <a:pt x="8915116" y="369441"/>
                  <a:pt x="8758955" y="579229"/>
                  <a:pt x="8758955" y="835550"/>
                </a:cubicBezTo>
                <a:cubicBezTo>
                  <a:pt x="8758955" y="1091871"/>
                  <a:pt x="8915374" y="1301658"/>
                  <a:pt x="9197289" y="1301658"/>
                </a:cubicBezTo>
                <a:cubicBezTo>
                  <a:pt x="9479462" y="1301658"/>
                  <a:pt x="9635623" y="1091871"/>
                  <a:pt x="9635623" y="835550"/>
                </a:cubicBezTo>
                <a:cubicBezTo>
                  <a:pt x="9635623" y="578972"/>
                  <a:pt x="9479462" y="369441"/>
                  <a:pt x="9197289" y="369441"/>
                </a:cubicBezTo>
                <a:moveTo>
                  <a:pt x="11157038" y="369441"/>
                </a:moveTo>
                <a:cubicBezTo>
                  <a:pt x="11024068" y="369441"/>
                  <a:pt x="10950369" y="426773"/>
                  <a:pt x="10909138" y="500301"/>
                </a:cubicBezTo>
                <a:lnTo>
                  <a:pt x="10898314" y="500301"/>
                </a:lnTo>
                <a:lnTo>
                  <a:pt x="10898314" y="387438"/>
                </a:lnTo>
                <a:lnTo>
                  <a:pt x="10686234" y="387438"/>
                </a:lnTo>
                <a:lnTo>
                  <a:pt x="10686234" y="1283661"/>
                </a:lnTo>
                <a:lnTo>
                  <a:pt x="10898314" y="1283661"/>
                </a:lnTo>
                <a:lnTo>
                  <a:pt x="10898314" y="704433"/>
                </a:lnTo>
                <a:cubicBezTo>
                  <a:pt x="10898314" y="571773"/>
                  <a:pt x="10966603" y="494645"/>
                  <a:pt x="11076123" y="494645"/>
                </a:cubicBezTo>
                <a:cubicBezTo>
                  <a:pt x="11182034" y="494645"/>
                  <a:pt x="11228934" y="564574"/>
                  <a:pt x="11228934" y="670239"/>
                </a:cubicBezTo>
                <a:lnTo>
                  <a:pt x="11228934" y="1283147"/>
                </a:lnTo>
                <a:lnTo>
                  <a:pt x="11441014" y="1283147"/>
                </a:lnTo>
                <a:lnTo>
                  <a:pt x="11441014" y="668697"/>
                </a:lnTo>
                <a:cubicBezTo>
                  <a:pt x="11441014" y="484105"/>
                  <a:pt x="11343864" y="369441"/>
                  <a:pt x="11157038" y="369441"/>
                </a:cubicBezTo>
                <a:moveTo>
                  <a:pt x="11922383" y="369441"/>
                </a:moveTo>
                <a:cubicBezTo>
                  <a:pt x="11726537" y="369441"/>
                  <a:pt x="11579137" y="451968"/>
                  <a:pt x="11579137" y="627562"/>
                </a:cubicBezTo>
                <a:cubicBezTo>
                  <a:pt x="11579137" y="776418"/>
                  <a:pt x="11681441" y="856888"/>
                  <a:pt x="11796630" y="885683"/>
                </a:cubicBezTo>
                <a:lnTo>
                  <a:pt x="11976241" y="930417"/>
                </a:lnTo>
                <a:cubicBezTo>
                  <a:pt x="12071329" y="953812"/>
                  <a:pt x="12114621" y="987748"/>
                  <a:pt x="12114621" y="1063076"/>
                </a:cubicBezTo>
                <a:cubicBezTo>
                  <a:pt x="12114621" y="1154601"/>
                  <a:pt x="12049941" y="1206534"/>
                  <a:pt x="11936814" y="1206534"/>
                </a:cubicBezTo>
                <a:cubicBezTo>
                  <a:pt x="11814668" y="1206534"/>
                  <a:pt x="11751791" y="1147402"/>
                  <a:pt x="11731949" y="998546"/>
                </a:cubicBezTo>
                <a:lnTo>
                  <a:pt x="11541514" y="1052278"/>
                </a:lnTo>
                <a:cubicBezTo>
                  <a:pt x="11552337" y="1206534"/>
                  <a:pt x="11696130" y="1301401"/>
                  <a:pt x="11913364" y="1301401"/>
                </a:cubicBezTo>
                <a:cubicBezTo>
                  <a:pt x="12155852" y="1301401"/>
                  <a:pt x="12287018" y="1188537"/>
                  <a:pt x="12287018" y="1009344"/>
                </a:cubicBezTo>
                <a:cubicBezTo>
                  <a:pt x="12287018" y="840949"/>
                  <a:pt x="12170283" y="771019"/>
                  <a:pt x="12048137" y="740425"/>
                </a:cubicBezTo>
                <a:lnTo>
                  <a:pt x="11875741" y="697491"/>
                </a:lnTo>
                <a:cubicBezTo>
                  <a:pt x="11789414" y="675895"/>
                  <a:pt x="11751791" y="636560"/>
                  <a:pt x="11751791" y="579229"/>
                </a:cubicBezTo>
                <a:cubicBezTo>
                  <a:pt x="11751791" y="507500"/>
                  <a:pt x="11812864" y="464566"/>
                  <a:pt x="11904603" y="464566"/>
                </a:cubicBezTo>
                <a:cubicBezTo>
                  <a:pt x="12012318" y="464566"/>
                  <a:pt x="12078802" y="523697"/>
                  <a:pt x="12087821" y="636560"/>
                </a:cubicBezTo>
                <a:lnTo>
                  <a:pt x="12267433" y="582828"/>
                </a:lnTo>
                <a:cubicBezTo>
                  <a:pt x="12245787" y="457110"/>
                  <a:pt x="12121837" y="369441"/>
                  <a:pt x="11922383" y="369441"/>
                </a:cubicBezTo>
                <a:moveTo>
                  <a:pt x="12813224" y="1202934"/>
                </a:moveTo>
                <a:cubicBezTo>
                  <a:pt x="12674844" y="1202934"/>
                  <a:pt x="12597536" y="1072074"/>
                  <a:pt x="12597536" y="835550"/>
                </a:cubicBezTo>
                <a:cubicBezTo>
                  <a:pt x="12597536" y="595426"/>
                  <a:pt x="12674844" y="468165"/>
                  <a:pt x="12813224" y="468165"/>
                </a:cubicBezTo>
                <a:cubicBezTo>
                  <a:pt x="12951606" y="468165"/>
                  <a:pt x="13028913" y="597225"/>
                  <a:pt x="13028913" y="835550"/>
                </a:cubicBezTo>
                <a:cubicBezTo>
                  <a:pt x="13028913" y="1075674"/>
                  <a:pt x="12951606" y="1202934"/>
                  <a:pt x="12813224" y="1202934"/>
                </a:cubicBezTo>
                <a:moveTo>
                  <a:pt x="12813224" y="369441"/>
                </a:moveTo>
                <a:cubicBezTo>
                  <a:pt x="12531052" y="369441"/>
                  <a:pt x="12374891" y="579229"/>
                  <a:pt x="12374891" y="835550"/>
                </a:cubicBezTo>
                <a:cubicBezTo>
                  <a:pt x="12374891" y="1091871"/>
                  <a:pt x="12531310" y="1301658"/>
                  <a:pt x="12813224" y="1301658"/>
                </a:cubicBezTo>
                <a:cubicBezTo>
                  <a:pt x="13095398" y="1301658"/>
                  <a:pt x="13251560" y="1091871"/>
                  <a:pt x="13251560" y="835550"/>
                </a:cubicBezTo>
                <a:cubicBezTo>
                  <a:pt x="13251560" y="578972"/>
                  <a:pt x="13095398" y="369441"/>
                  <a:pt x="12813224" y="369441"/>
                </a:cubicBezTo>
                <a:moveTo>
                  <a:pt x="13847858" y="369441"/>
                </a:moveTo>
                <a:cubicBezTo>
                  <a:pt x="13714890" y="369441"/>
                  <a:pt x="13641190" y="426773"/>
                  <a:pt x="13599958" y="500301"/>
                </a:cubicBezTo>
                <a:lnTo>
                  <a:pt x="13589136" y="500301"/>
                </a:lnTo>
                <a:lnTo>
                  <a:pt x="13589136" y="387438"/>
                </a:lnTo>
                <a:lnTo>
                  <a:pt x="13377056" y="387438"/>
                </a:lnTo>
                <a:lnTo>
                  <a:pt x="13377056" y="1283661"/>
                </a:lnTo>
                <a:lnTo>
                  <a:pt x="13589136" y="1283661"/>
                </a:lnTo>
                <a:lnTo>
                  <a:pt x="13589136" y="704433"/>
                </a:lnTo>
                <a:cubicBezTo>
                  <a:pt x="13589136" y="571773"/>
                  <a:pt x="13657425" y="494645"/>
                  <a:pt x="13766944" y="494645"/>
                </a:cubicBezTo>
                <a:cubicBezTo>
                  <a:pt x="13872855" y="494645"/>
                  <a:pt x="13919755" y="564574"/>
                  <a:pt x="13919755" y="670239"/>
                </a:cubicBezTo>
                <a:lnTo>
                  <a:pt x="13919755" y="1283147"/>
                </a:lnTo>
                <a:lnTo>
                  <a:pt x="14131835" y="1283147"/>
                </a:lnTo>
                <a:lnTo>
                  <a:pt x="14131835" y="668697"/>
                </a:lnTo>
                <a:cubicBezTo>
                  <a:pt x="14131835" y="484105"/>
                  <a:pt x="14034943" y="369441"/>
                  <a:pt x="13847858" y="369441"/>
                </a:cubicBezTo>
                <a:moveTo>
                  <a:pt x="833634" y="28794"/>
                </a:moveTo>
                <a:lnTo>
                  <a:pt x="610730" y="28794"/>
                </a:lnTo>
                <a:lnTo>
                  <a:pt x="610730" y="955355"/>
                </a:lnTo>
                <a:cubicBezTo>
                  <a:pt x="610730" y="1106011"/>
                  <a:pt x="553265" y="1195479"/>
                  <a:pt x="416688" y="1195479"/>
                </a:cubicBezTo>
                <a:cubicBezTo>
                  <a:pt x="281915" y="1195479"/>
                  <a:pt x="222646" y="1100612"/>
                  <a:pt x="222646" y="937358"/>
                </a:cubicBezTo>
                <a:lnTo>
                  <a:pt x="222646" y="765363"/>
                </a:lnTo>
                <a:lnTo>
                  <a:pt x="0" y="821152"/>
                </a:lnTo>
                <a:lnTo>
                  <a:pt x="0" y="898280"/>
                </a:lnTo>
                <a:cubicBezTo>
                  <a:pt x="0" y="1133005"/>
                  <a:pt x="116735" y="1312456"/>
                  <a:pt x="416946" y="1312456"/>
                </a:cubicBezTo>
                <a:cubicBezTo>
                  <a:pt x="716899" y="1312456"/>
                  <a:pt x="833634" y="1133262"/>
                  <a:pt x="833634" y="898280"/>
                </a:cubicBezTo>
                <a:lnTo>
                  <a:pt x="833634" y="28794"/>
                </a:lnTo>
                <a:moveTo>
                  <a:pt x="2173633" y="28794"/>
                </a:moveTo>
                <a:lnTo>
                  <a:pt x="1961552" y="28794"/>
                </a:lnTo>
                <a:lnTo>
                  <a:pt x="1961552" y="1283404"/>
                </a:lnTo>
                <a:lnTo>
                  <a:pt x="2173633" y="1283404"/>
                </a:lnTo>
                <a:lnTo>
                  <a:pt x="2173633" y="704433"/>
                </a:lnTo>
                <a:cubicBezTo>
                  <a:pt x="2173633" y="571773"/>
                  <a:pt x="2241921" y="494645"/>
                  <a:pt x="2351441" y="494645"/>
                </a:cubicBezTo>
                <a:cubicBezTo>
                  <a:pt x="2457352" y="494645"/>
                  <a:pt x="2504252" y="564574"/>
                  <a:pt x="2504252" y="670239"/>
                </a:cubicBezTo>
                <a:lnTo>
                  <a:pt x="2504252" y="1283147"/>
                </a:lnTo>
                <a:lnTo>
                  <a:pt x="2716075" y="1283147"/>
                </a:lnTo>
                <a:lnTo>
                  <a:pt x="2716075" y="668697"/>
                </a:lnTo>
                <a:cubicBezTo>
                  <a:pt x="2716075" y="484105"/>
                  <a:pt x="2618925" y="369441"/>
                  <a:pt x="2432098" y="369441"/>
                </a:cubicBezTo>
                <a:cubicBezTo>
                  <a:pt x="2299129" y="369441"/>
                  <a:pt x="2225429" y="426773"/>
                  <a:pt x="2184198" y="500301"/>
                </a:cubicBezTo>
                <a:lnTo>
                  <a:pt x="2173375" y="500301"/>
                </a:lnTo>
                <a:lnTo>
                  <a:pt x="2173375" y="28794"/>
                </a:lnTo>
                <a:moveTo>
                  <a:pt x="8633201" y="28794"/>
                </a:moveTo>
                <a:lnTo>
                  <a:pt x="8410555" y="28794"/>
                </a:lnTo>
                <a:lnTo>
                  <a:pt x="8410555" y="955355"/>
                </a:lnTo>
                <a:cubicBezTo>
                  <a:pt x="8410555" y="1106011"/>
                  <a:pt x="8353090" y="1195479"/>
                  <a:pt x="8216513" y="1195479"/>
                </a:cubicBezTo>
                <a:cubicBezTo>
                  <a:pt x="8081740" y="1195479"/>
                  <a:pt x="8022471" y="1100612"/>
                  <a:pt x="8022471" y="937358"/>
                </a:cubicBezTo>
                <a:lnTo>
                  <a:pt x="8022471" y="765363"/>
                </a:lnTo>
                <a:lnTo>
                  <a:pt x="7799825" y="820895"/>
                </a:lnTo>
                <a:lnTo>
                  <a:pt x="7799825" y="898023"/>
                </a:lnTo>
                <a:cubicBezTo>
                  <a:pt x="7799825" y="1132748"/>
                  <a:pt x="7916559" y="1312199"/>
                  <a:pt x="8216771" y="1312199"/>
                </a:cubicBezTo>
                <a:cubicBezTo>
                  <a:pt x="8516724" y="1312199"/>
                  <a:pt x="8633459" y="1133005"/>
                  <a:pt x="8633459" y="898023"/>
                </a:cubicBezTo>
                <a:lnTo>
                  <a:pt x="8633459" y="28794"/>
                </a:lnTo>
                <a:moveTo>
                  <a:pt x="9973200" y="28794"/>
                </a:moveTo>
                <a:lnTo>
                  <a:pt x="9761120" y="28794"/>
                </a:lnTo>
                <a:lnTo>
                  <a:pt x="9761120" y="1283404"/>
                </a:lnTo>
                <a:lnTo>
                  <a:pt x="9973200" y="1283404"/>
                </a:lnTo>
                <a:lnTo>
                  <a:pt x="9973200" y="704433"/>
                </a:lnTo>
                <a:cubicBezTo>
                  <a:pt x="9973200" y="571773"/>
                  <a:pt x="10041488" y="494645"/>
                  <a:pt x="10151007" y="494645"/>
                </a:cubicBezTo>
                <a:cubicBezTo>
                  <a:pt x="10256919" y="494645"/>
                  <a:pt x="10303819" y="564574"/>
                  <a:pt x="10303819" y="670239"/>
                </a:cubicBezTo>
                <a:lnTo>
                  <a:pt x="10303819" y="1283147"/>
                </a:lnTo>
                <a:lnTo>
                  <a:pt x="10515899" y="1283147"/>
                </a:lnTo>
                <a:lnTo>
                  <a:pt x="10515899" y="668697"/>
                </a:lnTo>
                <a:cubicBezTo>
                  <a:pt x="10515899" y="484105"/>
                  <a:pt x="10419008" y="369441"/>
                  <a:pt x="10231923" y="369441"/>
                </a:cubicBezTo>
                <a:cubicBezTo>
                  <a:pt x="10098954" y="369441"/>
                  <a:pt x="10025254" y="426773"/>
                  <a:pt x="9984023" y="500301"/>
                </a:cubicBezTo>
                <a:lnTo>
                  <a:pt x="9973200" y="500301"/>
                </a:lnTo>
                <a:lnTo>
                  <a:pt x="9973200" y="28794"/>
                </a:lnTo>
                <a:moveTo>
                  <a:pt x="7030872" y="1181339"/>
                </a:moveTo>
                <a:cubicBezTo>
                  <a:pt x="6858476" y="1181339"/>
                  <a:pt x="6752307" y="1041480"/>
                  <a:pt x="6752307" y="892624"/>
                </a:cubicBezTo>
                <a:cubicBezTo>
                  <a:pt x="6752307" y="799300"/>
                  <a:pt x="6793538" y="713431"/>
                  <a:pt x="6861826" y="665097"/>
                </a:cubicBezTo>
                <a:lnTo>
                  <a:pt x="7267949" y="1107810"/>
                </a:lnTo>
                <a:cubicBezTo>
                  <a:pt x="7192702" y="1152544"/>
                  <a:pt x="7108179" y="1181339"/>
                  <a:pt x="7030872" y="1181339"/>
                </a:cubicBezTo>
                <a:moveTo>
                  <a:pt x="7426171" y="960754"/>
                </a:moveTo>
                <a:lnTo>
                  <a:pt x="7074164" y="573573"/>
                </a:lnTo>
                <a:cubicBezTo>
                  <a:pt x="7137041" y="548378"/>
                  <a:pt x="7198114" y="539637"/>
                  <a:pt x="7248364" y="539637"/>
                </a:cubicBezTo>
                <a:cubicBezTo>
                  <a:pt x="7393960" y="539637"/>
                  <a:pt x="7483637" y="623963"/>
                  <a:pt x="7483637" y="768963"/>
                </a:cubicBezTo>
                <a:cubicBezTo>
                  <a:pt x="7483637" y="833493"/>
                  <a:pt x="7465598" y="899823"/>
                  <a:pt x="7426171" y="960754"/>
                </a:cubicBezTo>
                <a:moveTo>
                  <a:pt x="7025461" y="521640"/>
                </a:moveTo>
                <a:lnTo>
                  <a:pt x="6948153" y="435514"/>
                </a:lnTo>
                <a:cubicBezTo>
                  <a:pt x="6879864" y="360186"/>
                  <a:pt x="6860022" y="313652"/>
                  <a:pt x="6860022" y="258121"/>
                </a:cubicBezTo>
                <a:cubicBezTo>
                  <a:pt x="6860022" y="154255"/>
                  <a:pt x="6926507" y="95124"/>
                  <a:pt x="7030614" y="95124"/>
                </a:cubicBezTo>
                <a:cubicBezTo>
                  <a:pt x="7136526" y="95124"/>
                  <a:pt x="7199403" y="156055"/>
                  <a:pt x="7199403" y="267119"/>
                </a:cubicBezTo>
                <a:cubicBezTo>
                  <a:pt x="7199918" y="369441"/>
                  <a:pt x="7149410" y="466108"/>
                  <a:pt x="7025461" y="521640"/>
                </a:cubicBezTo>
                <a:moveTo>
                  <a:pt x="7036283" y="0"/>
                </a:moveTo>
                <a:cubicBezTo>
                  <a:pt x="6788383" y="0"/>
                  <a:pt x="6666238" y="138059"/>
                  <a:pt x="6666238" y="310053"/>
                </a:cubicBezTo>
                <a:cubicBezTo>
                  <a:pt x="6666238" y="403121"/>
                  <a:pt x="6705665" y="496445"/>
                  <a:pt x="6810030" y="609308"/>
                </a:cubicBezTo>
                <a:lnTo>
                  <a:pt x="6811834" y="612908"/>
                </a:lnTo>
                <a:cubicBezTo>
                  <a:pt x="6635829" y="697234"/>
                  <a:pt x="6554914" y="833493"/>
                  <a:pt x="6554914" y="973094"/>
                </a:cubicBezTo>
                <a:cubicBezTo>
                  <a:pt x="6554914" y="1157686"/>
                  <a:pt x="6696903" y="1311941"/>
                  <a:pt x="6915941" y="1311941"/>
                </a:cubicBezTo>
                <a:cubicBezTo>
                  <a:pt x="7041694" y="1311941"/>
                  <a:pt x="7189094" y="1260009"/>
                  <a:pt x="7322064" y="1166684"/>
                </a:cubicBezTo>
                <a:lnTo>
                  <a:pt x="7429780" y="1283147"/>
                </a:lnTo>
                <a:lnTo>
                  <a:pt x="7711952" y="1283147"/>
                </a:lnTo>
                <a:lnTo>
                  <a:pt x="7711952" y="1274406"/>
                </a:lnTo>
                <a:lnTo>
                  <a:pt x="7482091" y="1021684"/>
                </a:lnTo>
                <a:cubicBezTo>
                  <a:pt x="7579241" y="907021"/>
                  <a:pt x="7634902" y="781560"/>
                  <a:pt x="7634902" y="672039"/>
                </a:cubicBezTo>
                <a:cubicBezTo>
                  <a:pt x="7634902" y="535780"/>
                  <a:pt x="7543164" y="444512"/>
                  <a:pt x="7399629" y="444512"/>
                </a:cubicBezTo>
                <a:cubicBezTo>
                  <a:pt x="7324126" y="444512"/>
                  <a:pt x="7239603" y="466108"/>
                  <a:pt x="7183941" y="487447"/>
                </a:cubicBezTo>
                <a:lnTo>
                  <a:pt x="7180333" y="480248"/>
                </a:lnTo>
                <a:cubicBezTo>
                  <a:pt x="7316910" y="406720"/>
                  <a:pt x="7374375" y="338590"/>
                  <a:pt x="7374375" y="243723"/>
                </a:cubicBezTo>
                <a:cubicBezTo>
                  <a:pt x="7374118" y="107722"/>
                  <a:pt x="7251971" y="0"/>
                  <a:pt x="7036283" y="0"/>
                </a:cubicBezTo>
                <a:moveTo>
                  <a:pt x="3908932" y="1917394"/>
                </a:moveTo>
                <a:lnTo>
                  <a:pt x="3756120" y="1917394"/>
                </a:lnTo>
                <a:lnTo>
                  <a:pt x="3526259" y="2641622"/>
                </a:lnTo>
                <a:lnTo>
                  <a:pt x="3294594" y="1917394"/>
                </a:lnTo>
                <a:lnTo>
                  <a:pt x="3136371" y="1917394"/>
                </a:lnTo>
                <a:lnTo>
                  <a:pt x="3429109" y="2813617"/>
                </a:lnTo>
                <a:lnTo>
                  <a:pt x="3615936" y="2813617"/>
                </a:lnTo>
                <a:lnTo>
                  <a:pt x="3908932" y="1917394"/>
                </a:lnTo>
                <a:moveTo>
                  <a:pt x="5785961" y="1917394"/>
                </a:moveTo>
                <a:lnTo>
                  <a:pt x="5636757" y="1917394"/>
                </a:lnTo>
                <a:lnTo>
                  <a:pt x="5636757" y="2813617"/>
                </a:lnTo>
                <a:lnTo>
                  <a:pt x="5785961" y="2813617"/>
                </a:lnTo>
                <a:lnTo>
                  <a:pt x="5785961" y="1917394"/>
                </a:lnTo>
                <a:close/>
                <a:moveTo>
                  <a:pt x="6702056" y="1917394"/>
                </a:moveTo>
                <a:lnTo>
                  <a:pt x="6549245" y="1917394"/>
                </a:lnTo>
                <a:lnTo>
                  <a:pt x="6319384" y="2641622"/>
                </a:lnTo>
                <a:lnTo>
                  <a:pt x="6087719" y="1917394"/>
                </a:lnTo>
                <a:lnTo>
                  <a:pt x="5929754" y="1917394"/>
                </a:lnTo>
                <a:lnTo>
                  <a:pt x="6222492" y="2813617"/>
                </a:lnTo>
                <a:lnTo>
                  <a:pt x="6409319" y="2813617"/>
                </a:lnTo>
                <a:lnTo>
                  <a:pt x="6702056" y="1917394"/>
                </a:lnTo>
                <a:moveTo>
                  <a:pt x="11697676" y="1917394"/>
                </a:moveTo>
                <a:lnTo>
                  <a:pt x="11548472" y="1917394"/>
                </a:lnTo>
                <a:lnTo>
                  <a:pt x="11548472" y="2813617"/>
                </a:lnTo>
                <a:lnTo>
                  <a:pt x="11697676" y="2813617"/>
                </a:lnTo>
                <a:lnTo>
                  <a:pt x="11697676" y="1917394"/>
                </a:lnTo>
                <a:close/>
                <a:moveTo>
                  <a:pt x="12980209" y="1917394"/>
                </a:moveTo>
                <a:lnTo>
                  <a:pt x="12831005" y="1917394"/>
                </a:lnTo>
                <a:lnTo>
                  <a:pt x="12831005" y="2813617"/>
                </a:lnTo>
                <a:lnTo>
                  <a:pt x="12980209" y="2813617"/>
                </a:lnTo>
                <a:lnTo>
                  <a:pt x="12980209" y="1917394"/>
                </a:lnTo>
                <a:close/>
                <a:moveTo>
                  <a:pt x="853219" y="1899397"/>
                </a:moveTo>
                <a:cubicBezTo>
                  <a:pt x="725661" y="1899397"/>
                  <a:pt x="637530" y="1960328"/>
                  <a:pt x="601711" y="2055452"/>
                </a:cubicBezTo>
                <a:lnTo>
                  <a:pt x="601711" y="1917394"/>
                </a:lnTo>
                <a:lnTo>
                  <a:pt x="452507" y="1917394"/>
                </a:lnTo>
                <a:lnTo>
                  <a:pt x="452507" y="2813617"/>
                </a:lnTo>
                <a:lnTo>
                  <a:pt x="601711" y="2813617"/>
                </a:lnTo>
                <a:lnTo>
                  <a:pt x="601711" y="2223847"/>
                </a:lnTo>
                <a:cubicBezTo>
                  <a:pt x="601711" y="2098386"/>
                  <a:pt x="664588" y="2014060"/>
                  <a:pt x="797557" y="2014060"/>
                </a:cubicBezTo>
                <a:cubicBezTo>
                  <a:pt x="928722" y="2014060"/>
                  <a:pt x="991599" y="2098386"/>
                  <a:pt x="991599" y="2223847"/>
                </a:cubicBezTo>
                <a:lnTo>
                  <a:pt x="991599" y="2813617"/>
                </a:lnTo>
                <a:lnTo>
                  <a:pt x="1140803" y="2813617"/>
                </a:lnTo>
                <a:lnTo>
                  <a:pt x="1140803" y="2193511"/>
                </a:lnTo>
                <a:cubicBezTo>
                  <a:pt x="1140803" y="2024858"/>
                  <a:pt x="1034892" y="1899397"/>
                  <a:pt x="853219" y="1899397"/>
                </a:cubicBezTo>
                <a:moveTo>
                  <a:pt x="1756945" y="1899397"/>
                </a:moveTo>
                <a:cubicBezTo>
                  <a:pt x="1629387" y="1899397"/>
                  <a:pt x="1541257" y="1960328"/>
                  <a:pt x="1505437" y="2055452"/>
                </a:cubicBezTo>
                <a:lnTo>
                  <a:pt x="1505437" y="1917394"/>
                </a:lnTo>
                <a:lnTo>
                  <a:pt x="1356234" y="1917394"/>
                </a:lnTo>
                <a:lnTo>
                  <a:pt x="1356234" y="2813617"/>
                </a:lnTo>
                <a:lnTo>
                  <a:pt x="1505437" y="2813617"/>
                </a:lnTo>
                <a:lnTo>
                  <a:pt x="1505437" y="2223847"/>
                </a:lnTo>
                <a:cubicBezTo>
                  <a:pt x="1505437" y="2098386"/>
                  <a:pt x="1568314" y="2014060"/>
                  <a:pt x="1701283" y="2014060"/>
                </a:cubicBezTo>
                <a:cubicBezTo>
                  <a:pt x="1832449" y="2014060"/>
                  <a:pt x="1895326" y="2098386"/>
                  <a:pt x="1895326" y="2223847"/>
                </a:cubicBezTo>
                <a:lnTo>
                  <a:pt x="1895326" y="2813617"/>
                </a:lnTo>
                <a:lnTo>
                  <a:pt x="2044529" y="2813617"/>
                </a:lnTo>
                <a:lnTo>
                  <a:pt x="2044529" y="2193511"/>
                </a:lnTo>
                <a:cubicBezTo>
                  <a:pt x="2044272" y="2024858"/>
                  <a:pt x="1938360" y="1899397"/>
                  <a:pt x="1756945" y="1899397"/>
                </a:cubicBezTo>
                <a:moveTo>
                  <a:pt x="2644179" y="2704353"/>
                </a:moveTo>
                <a:cubicBezTo>
                  <a:pt x="2493171" y="2704353"/>
                  <a:pt x="2389064" y="2596888"/>
                  <a:pt x="2389064" y="2365505"/>
                </a:cubicBezTo>
                <a:cubicBezTo>
                  <a:pt x="2389064" y="2132580"/>
                  <a:pt x="2491367" y="2026658"/>
                  <a:pt x="2644179" y="2026658"/>
                </a:cubicBezTo>
                <a:cubicBezTo>
                  <a:pt x="2795186" y="2026658"/>
                  <a:pt x="2899294" y="2132323"/>
                  <a:pt x="2899294" y="2365505"/>
                </a:cubicBezTo>
                <a:cubicBezTo>
                  <a:pt x="2899294" y="2596631"/>
                  <a:pt x="2798794" y="2704353"/>
                  <a:pt x="2644179" y="2704353"/>
                </a:cubicBezTo>
                <a:moveTo>
                  <a:pt x="2651394" y="1899397"/>
                </a:moveTo>
                <a:cubicBezTo>
                  <a:pt x="2381848" y="1899397"/>
                  <a:pt x="2232902" y="2096587"/>
                  <a:pt x="2232902" y="2376303"/>
                </a:cubicBezTo>
                <a:cubicBezTo>
                  <a:pt x="2232902" y="2659362"/>
                  <a:pt x="2385714" y="2831613"/>
                  <a:pt x="2637221" y="2831613"/>
                </a:cubicBezTo>
                <a:cubicBezTo>
                  <a:pt x="2908571" y="2831613"/>
                  <a:pt x="3055971" y="2634424"/>
                  <a:pt x="3055971" y="2354707"/>
                </a:cubicBezTo>
                <a:cubicBezTo>
                  <a:pt x="3055713" y="2071392"/>
                  <a:pt x="2904706" y="1899397"/>
                  <a:pt x="2651394" y="1899397"/>
                </a:cubicBezTo>
                <a:moveTo>
                  <a:pt x="4365047" y="2723892"/>
                </a:moveTo>
                <a:cubicBezTo>
                  <a:pt x="4262743" y="2723892"/>
                  <a:pt x="4192651" y="2666560"/>
                  <a:pt x="4192651" y="2566294"/>
                </a:cubicBezTo>
                <a:cubicBezTo>
                  <a:pt x="4192651" y="2481968"/>
                  <a:pt x="4241097" y="2440833"/>
                  <a:pt x="4343659" y="2415638"/>
                </a:cubicBezTo>
                <a:lnTo>
                  <a:pt x="4453178" y="2388644"/>
                </a:lnTo>
                <a:cubicBezTo>
                  <a:pt x="4521466" y="2372447"/>
                  <a:pt x="4559089" y="2361649"/>
                  <a:pt x="4573520" y="2349309"/>
                </a:cubicBezTo>
                <a:lnTo>
                  <a:pt x="4573520" y="2523103"/>
                </a:lnTo>
                <a:cubicBezTo>
                  <a:pt x="4573520" y="2655762"/>
                  <a:pt x="4481782" y="2723892"/>
                  <a:pt x="4365047" y="2723892"/>
                </a:cubicBezTo>
                <a:moveTo>
                  <a:pt x="4411947" y="1899397"/>
                </a:moveTo>
                <a:cubicBezTo>
                  <a:pt x="4194455" y="1899397"/>
                  <a:pt x="4059682" y="2030257"/>
                  <a:pt x="4049116" y="2186312"/>
                </a:cubicBezTo>
                <a:lnTo>
                  <a:pt x="4187497" y="2215106"/>
                </a:lnTo>
                <a:cubicBezTo>
                  <a:pt x="4194713" y="2100443"/>
                  <a:pt x="4264805" y="2014317"/>
                  <a:pt x="4401381" y="2014317"/>
                </a:cubicBezTo>
                <a:cubicBezTo>
                  <a:pt x="4516312" y="2014317"/>
                  <a:pt x="4573777" y="2077048"/>
                  <a:pt x="4573777" y="2180913"/>
                </a:cubicBezTo>
                <a:lnTo>
                  <a:pt x="4573777" y="2186312"/>
                </a:lnTo>
                <a:cubicBezTo>
                  <a:pt x="4573777" y="2229246"/>
                  <a:pt x="4561151" y="2247243"/>
                  <a:pt x="4521724" y="2258041"/>
                </a:cubicBezTo>
                <a:lnTo>
                  <a:pt x="4263001" y="2322571"/>
                </a:lnTo>
                <a:cubicBezTo>
                  <a:pt x="4124620" y="2358564"/>
                  <a:pt x="4043705" y="2449831"/>
                  <a:pt x="4043705" y="2577092"/>
                </a:cubicBezTo>
                <a:cubicBezTo>
                  <a:pt x="4043705" y="2738546"/>
                  <a:pt x="4164047" y="2831613"/>
                  <a:pt x="4324074" y="2831613"/>
                </a:cubicBezTo>
                <a:cubicBezTo>
                  <a:pt x="4458847" y="2831613"/>
                  <a:pt x="4548781" y="2767083"/>
                  <a:pt x="4573777" y="2677358"/>
                </a:cubicBezTo>
                <a:cubicBezTo>
                  <a:pt x="4577385" y="2761684"/>
                  <a:pt x="4584600" y="2797420"/>
                  <a:pt x="4591816" y="2813617"/>
                </a:cubicBezTo>
                <a:lnTo>
                  <a:pt x="4744627" y="2813617"/>
                </a:lnTo>
                <a:cubicBezTo>
                  <a:pt x="4728393" y="2767083"/>
                  <a:pt x="4721177" y="2702553"/>
                  <a:pt x="4721177" y="2627225"/>
                </a:cubicBezTo>
                <a:lnTo>
                  <a:pt x="4721177" y="2171915"/>
                </a:lnTo>
                <a:cubicBezTo>
                  <a:pt x="4720920" y="2003519"/>
                  <a:pt x="4603927" y="1899397"/>
                  <a:pt x="4411947" y="1899397"/>
                </a:cubicBezTo>
                <a:moveTo>
                  <a:pt x="6942741" y="2268581"/>
                </a:moveTo>
                <a:cubicBezTo>
                  <a:pt x="6962584" y="2110984"/>
                  <a:pt x="7043241" y="2021259"/>
                  <a:pt x="7185229" y="2021259"/>
                </a:cubicBezTo>
                <a:cubicBezTo>
                  <a:pt x="7320002" y="2021259"/>
                  <a:pt x="7399114" y="2101986"/>
                  <a:pt x="7402721" y="2268581"/>
                </a:cubicBezTo>
                <a:lnTo>
                  <a:pt x="6942741" y="2268581"/>
                </a:lnTo>
                <a:moveTo>
                  <a:pt x="7185229" y="1899397"/>
                </a:moveTo>
                <a:cubicBezTo>
                  <a:pt x="6948153" y="1899397"/>
                  <a:pt x="6782714" y="2065993"/>
                  <a:pt x="6782714" y="2372704"/>
                </a:cubicBezTo>
                <a:cubicBezTo>
                  <a:pt x="6782714" y="2666560"/>
                  <a:pt x="6935525" y="2831613"/>
                  <a:pt x="7185229" y="2831613"/>
                </a:cubicBezTo>
                <a:cubicBezTo>
                  <a:pt x="7390095" y="2831613"/>
                  <a:pt x="7519456" y="2715151"/>
                  <a:pt x="7551667" y="2539557"/>
                </a:cubicBezTo>
                <a:lnTo>
                  <a:pt x="7415091" y="2503821"/>
                </a:lnTo>
                <a:cubicBezTo>
                  <a:pt x="7391641" y="2654477"/>
                  <a:pt x="7310983" y="2706410"/>
                  <a:pt x="7199403" y="2706410"/>
                </a:cubicBezTo>
                <a:cubicBezTo>
                  <a:pt x="7021595" y="2706410"/>
                  <a:pt x="6942484" y="2575550"/>
                  <a:pt x="6937072" y="2374761"/>
                </a:cubicBezTo>
                <a:lnTo>
                  <a:pt x="7553213" y="2374761"/>
                </a:lnTo>
                <a:lnTo>
                  <a:pt x="7553213" y="2324627"/>
                </a:lnTo>
                <a:cubicBezTo>
                  <a:pt x="7553729" y="2010461"/>
                  <a:pt x="7382879" y="1899397"/>
                  <a:pt x="7185229" y="1899397"/>
                </a:cubicBezTo>
                <a:moveTo>
                  <a:pt x="9777354" y="2268581"/>
                </a:moveTo>
                <a:cubicBezTo>
                  <a:pt x="9797197" y="2110984"/>
                  <a:pt x="9877854" y="2021259"/>
                  <a:pt x="10019842" y="2021259"/>
                </a:cubicBezTo>
                <a:cubicBezTo>
                  <a:pt x="10154615" y="2021259"/>
                  <a:pt x="10233727" y="2101986"/>
                  <a:pt x="10237334" y="2268581"/>
                </a:cubicBezTo>
                <a:lnTo>
                  <a:pt x="9777354" y="2268581"/>
                </a:lnTo>
                <a:moveTo>
                  <a:pt x="10019842" y="1899397"/>
                </a:moveTo>
                <a:cubicBezTo>
                  <a:pt x="9782766" y="1899397"/>
                  <a:pt x="9617327" y="2065993"/>
                  <a:pt x="9617327" y="2372704"/>
                </a:cubicBezTo>
                <a:cubicBezTo>
                  <a:pt x="9617327" y="2666560"/>
                  <a:pt x="9770138" y="2831613"/>
                  <a:pt x="10019842" y="2831613"/>
                </a:cubicBezTo>
                <a:cubicBezTo>
                  <a:pt x="10224708" y="2831613"/>
                  <a:pt x="10354069" y="2715151"/>
                  <a:pt x="10386280" y="2539557"/>
                </a:cubicBezTo>
                <a:lnTo>
                  <a:pt x="10249704" y="2503821"/>
                </a:lnTo>
                <a:cubicBezTo>
                  <a:pt x="10226254" y="2654477"/>
                  <a:pt x="10145596" y="2706410"/>
                  <a:pt x="10034016" y="2706410"/>
                </a:cubicBezTo>
                <a:cubicBezTo>
                  <a:pt x="9856207" y="2706410"/>
                  <a:pt x="9777097" y="2575550"/>
                  <a:pt x="9771684" y="2374761"/>
                </a:cubicBezTo>
                <a:lnTo>
                  <a:pt x="10387826" y="2374761"/>
                </a:lnTo>
                <a:lnTo>
                  <a:pt x="10387826" y="2324627"/>
                </a:lnTo>
                <a:cubicBezTo>
                  <a:pt x="10388342" y="2010461"/>
                  <a:pt x="10217492" y="1899397"/>
                  <a:pt x="10019842" y="1899397"/>
                </a:cubicBezTo>
                <a:moveTo>
                  <a:pt x="12299387" y="1899397"/>
                </a:moveTo>
                <a:cubicBezTo>
                  <a:pt x="12053291" y="1899397"/>
                  <a:pt x="11886049" y="2071392"/>
                  <a:pt x="11886049" y="2374503"/>
                </a:cubicBezTo>
                <a:cubicBezTo>
                  <a:pt x="11886049" y="2671959"/>
                  <a:pt x="12049425" y="2831613"/>
                  <a:pt x="12292171" y="2831613"/>
                </a:cubicBezTo>
                <a:cubicBezTo>
                  <a:pt x="12511467" y="2831613"/>
                  <a:pt x="12635417" y="2697154"/>
                  <a:pt x="12660413" y="2512562"/>
                </a:cubicBezTo>
                <a:lnTo>
                  <a:pt x="12518425" y="2478369"/>
                </a:lnTo>
                <a:cubicBezTo>
                  <a:pt x="12493171" y="2646764"/>
                  <a:pt x="12421533" y="2704353"/>
                  <a:pt x="12302736" y="2704353"/>
                </a:cubicBezTo>
                <a:cubicBezTo>
                  <a:pt x="12130340" y="2704353"/>
                  <a:pt x="12042210" y="2578892"/>
                  <a:pt x="12042210" y="2363706"/>
                </a:cubicBezTo>
                <a:cubicBezTo>
                  <a:pt x="12042210" y="2139778"/>
                  <a:pt x="12135494" y="2026658"/>
                  <a:pt x="12295521" y="2026658"/>
                </a:cubicBezTo>
                <a:cubicBezTo>
                  <a:pt x="12408648" y="2026658"/>
                  <a:pt x="12491367" y="2082189"/>
                  <a:pt x="12518167" y="2241844"/>
                </a:cubicBezTo>
                <a:lnTo>
                  <a:pt x="12660156" y="2207908"/>
                </a:lnTo>
                <a:cubicBezTo>
                  <a:pt x="12635417" y="2024858"/>
                  <a:pt x="12511467" y="1899397"/>
                  <a:pt x="12299387" y="1899397"/>
                </a:cubicBezTo>
                <a:moveTo>
                  <a:pt x="13596350" y="1899397"/>
                </a:moveTo>
                <a:cubicBezTo>
                  <a:pt x="13468794" y="1899397"/>
                  <a:pt x="13380662" y="1960328"/>
                  <a:pt x="13344844" y="2055452"/>
                </a:cubicBezTo>
                <a:lnTo>
                  <a:pt x="13344844" y="1917394"/>
                </a:lnTo>
                <a:lnTo>
                  <a:pt x="13195639" y="1917394"/>
                </a:lnTo>
                <a:lnTo>
                  <a:pt x="13195639" y="2813617"/>
                </a:lnTo>
                <a:lnTo>
                  <a:pt x="13344844" y="2813617"/>
                </a:lnTo>
                <a:lnTo>
                  <a:pt x="13344844" y="2223847"/>
                </a:lnTo>
                <a:cubicBezTo>
                  <a:pt x="13344844" y="2098386"/>
                  <a:pt x="13407721" y="2014060"/>
                  <a:pt x="13540690" y="2014060"/>
                </a:cubicBezTo>
                <a:cubicBezTo>
                  <a:pt x="13671856" y="2014060"/>
                  <a:pt x="13734732" y="2098386"/>
                  <a:pt x="13734732" y="2223847"/>
                </a:cubicBezTo>
                <a:lnTo>
                  <a:pt x="13734732" y="2813617"/>
                </a:lnTo>
                <a:lnTo>
                  <a:pt x="13883936" y="2813617"/>
                </a:lnTo>
                <a:lnTo>
                  <a:pt x="13883936" y="2193511"/>
                </a:lnTo>
                <a:cubicBezTo>
                  <a:pt x="13883936" y="2024858"/>
                  <a:pt x="13777767" y="1899397"/>
                  <a:pt x="13596350" y="1899397"/>
                </a:cubicBezTo>
                <a:moveTo>
                  <a:pt x="14232336" y="2268581"/>
                </a:moveTo>
                <a:cubicBezTo>
                  <a:pt x="14252177" y="2110984"/>
                  <a:pt x="14332835" y="2021259"/>
                  <a:pt x="14474823" y="2021259"/>
                </a:cubicBezTo>
                <a:cubicBezTo>
                  <a:pt x="14609596" y="2021259"/>
                  <a:pt x="14688708" y="2101986"/>
                  <a:pt x="14692316" y="2268581"/>
                </a:cubicBezTo>
                <a:lnTo>
                  <a:pt x="14232336" y="2268581"/>
                </a:lnTo>
                <a:moveTo>
                  <a:pt x="14474823" y="1899397"/>
                </a:moveTo>
                <a:cubicBezTo>
                  <a:pt x="14237746" y="1899397"/>
                  <a:pt x="14072308" y="2065993"/>
                  <a:pt x="14072308" y="2372704"/>
                </a:cubicBezTo>
                <a:cubicBezTo>
                  <a:pt x="14072308" y="2666560"/>
                  <a:pt x="14225120" y="2831613"/>
                  <a:pt x="14474823" y="2831613"/>
                </a:cubicBezTo>
                <a:cubicBezTo>
                  <a:pt x="14679689" y="2831613"/>
                  <a:pt x="14809051" y="2715151"/>
                  <a:pt x="14841262" y="2539557"/>
                </a:cubicBezTo>
                <a:lnTo>
                  <a:pt x="14704684" y="2503821"/>
                </a:lnTo>
                <a:cubicBezTo>
                  <a:pt x="14681235" y="2654477"/>
                  <a:pt x="14600577" y="2706410"/>
                  <a:pt x="14488996" y="2706410"/>
                </a:cubicBezTo>
                <a:cubicBezTo>
                  <a:pt x="14311190" y="2706410"/>
                  <a:pt x="14232078" y="2575550"/>
                  <a:pt x="14226666" y="2374761"/>
                </a:cubicBezTo>
                <a:lnTo>
                  <a:pt x="14842809" y="2374761"/>
                </a:lnTo>
                <a:lnTo>
                  <a:pt x="14842809" y="2324627"/>
                </a:lnTo>
                <a:cubicBezTo>
                  <a:pt x="14843065" y="2010461"/>
                  <a:pt x="14672473" y="1899397"/>
                  <a:pt x="14474823" y="1899397"/>
                </a:cubicBezTo>
                <a:moveTo>
                  <a:pt x="5204092" y="1666471"/>
                </a:moveTo>
                <a:lnTo>
                  <a:pt x="5054889" y="1702207"/>
                </a:lnTo>
                <a:lnTo>
                  <a:pt x="5054889" y="1917394"/>
                </a:lnTo>
                <a:lnTo>
                  <a:pt x="4882493" y="1917394"/>
                </a:lnTo>
                <a:lnTo>
                  <a:pt x="4882493" y="2032057"/>
                </a:lnTo>
                <a:lnTo>
                  <a:pt x="5054889" y="2032057"/>
                </a:lnTo>
                <a:lnTo>
                  <a:pt x="5054889" y="2580434"/>
                </a:lnTo>
                <a:cubicBezTo>
                  <a:pt x="5054889" y="2727491"/>
                  <a:pt x="5124981" y="2831356"/>
                  <a:pt x="5300985" y="2831356"/>
                </a:cubicBezTo>
                <a:cubicBezTo>
                  <a:pt x="5389115" y="2831356"/>
                  <a:pt x="5464361" y="2802562"/>
                  <a:pt x="5493223" y="2775824"/>
                </a:cubicBezTo>
                <a:lnTo>
                  <a:pt x="5451992" y="2668360"/>
                </a:lnTo>
                <a:cubicBezTo>
                  <a:pt x="5451992" y="2668360"/>
                  <a:pt x="5398135" y="2705895"/>
                  <a:pt x="5320827" y="2705895"/>
                </a:cubicBezTo>
                <a:cubicBezTo>
                  <a:pt x="5239912" y="2705895"/>
                  <a:pt x="5204092" y="2657562"/>
                  <a:pt x="5204092" y="2557039"/>
                </a:cubicBezTo>
                <a:lnTo>
                  <a:pt x="5204092" y="2032057"/>
                </a:lnTo>
                <a:lnTo>
                  <a:pt x="5470031" y="2032057"/>
                </a:lnTo>
                <a:lnTo>
                  <a:pt x="5470031" y="1917394"/>
                </a:lnTo>
                <a:lnTo>
                  <a:pt x="5204092" y="1917394"/>
                </a:lnTo>
                <a:lnTo>
                  <a:pt x="5204092" y="1666471"/>
                </a:lnTo>
                <a:moveTo>
                  <a:pt x="219296" y="1558750"/>
                </a:moveTo>
                <a:lnTo>
                  <a:pt x="62877" y="1558750"/>
                </a:lnTo>
                <a:lnTo>
                  <a:pt x="62877" y="2813360"/>
                </a:lnTo>
                <a:lnTo>
                  <a:pt x="219296" y="2813360"/>
                </a:lnTo>
                <a:lnTo>
                  <a:pt x="219296" y="1558750"/>
                </a:lnTo>
                <a:close/>
                <a:moveTo>
                  <a:pt x="9411173" y="1558750"/>
                </a:moveTo>
                <a:lnTo>
                  <a:pt x="9174096" y="1558750"/>
                </a:lnTo>
                <a:lnTo>
                  <a:pt x="8802247" y="2569636"/>
                </a:lnTo>
                <a:lnTo>
                  <a:pt x="8428593" y="1558750"/>
                </a:lnTo>
                <a:lnTo>
                  <a:pt x="8180694" y="1558750"/>
                </a:lnTo>
                <a:lnTo>
                  <a:pt x="8180694" y="2813360"/>
                </a:lnTo>
                <a:lnTo>
                  <a:pt x="8337113" y="2813360"/>
                </a:lnTo>
                <a:lnTo>
                  <a:pt x="8337113" y="1732801"/>
                </a:lnTo>
                <a:lnTo>
                  <a:pt x="8737824" y="2813617"/>
                </a:lnTo>
                <a:lnTo>
                  <a:pt x="8858166" y="2813617"/>
                </a:lnTo>
                <a:lnTo>
                  <a:pt x="9255270" y="1731002"/>
                </a:lnTo>
                <a:lnTo>
                  <a:pt x="9255270" y="2813617"/>
                </a:lnTo>
                <a:lnTo>
                  <a:pt x="9411431" y="2813617"/>
                </a:lnTo>
                <a:lnTo>
                  <a:pt x="9411431" y="1558750"/>
                </a:lnTo>
                <a:moveTo>
                  <a:pt x="10941349" y="2704353"/>
                </a:moveTo>
                <a:cubicBezTo>
                  <a:pt x="10793949" y="2704353"/>
                  <a:pt x="10695254" y="2598688"/>
                  <a:pt x="10695254" y="2365505"/>
                </a:cubicBezTo>
                <a:cubicBezTo>
                  <a:pt x="10695254" y="2130780"/>
                  <a:pt x="10794207" y="2026658"/>
                  <a:pt x="10941349" y="2026658"/>
                </a:cubicBezTo>
                <a:cubicBezTo>
                  <a:pt x="11088749" y="2026658"/>
                  <a:pt x="11187445" y="2130523"/>
                  <a:pt x="11187445" y="2365505"/>
                </a:cubicBezTo>
                <a:cubicBezTo>
                  <a:pt x="11187445" y="2598431"/>
                  <a:pt x="11088749" y="2704353"/>
                  <a:pt x="10941349" y="2704353"/>
                </a:cubicBezTo>
                <a:moveTo>
                  <a:pt x="11333042" y="1558750"/>
                </a:moveTo>
                <a:lnTo>
                  <a:pt x="11183838" y="1558750"/>
                </a:lnTo>
                <a:lnTo>
                  <a:pt x="11183838" y="2089388"/>
                </a:lnTo>
                <a:cubicBezTo>
                  <a:pt x="11151368" y="1990665"/>
                  <a:pt x="11072515" y="1899397"/>
                  <a:pt x="10916095" y="1899397"/>
                </a:cubicBezTo>
                <a:cubicBezTo>
                  <a:pt x="10714838" y="1899397"/>
                  <a:pt x="10538834" y="2057252"/>
                  <a:pt x="10538834" y="2370904"/>
                </a:cubicBezTo>
                <a:cubicBezTo>
                  <a:pt x="10538834" y="2688156"/>
                  <a:pt x="10714838" y="2831613"/>
                  <a:pt x="10903469" y="2831613"/>
                </a:cubicBezTo>
                <a:cubicBezTo>
                  <a:pt x="11045457" y="2831613"/>
                  <a:pt x="11149564" y="2749087"/>
                  <a:pt x="11183838" y="2632624"/>
                </a:cubicBezTo>
                <a:lnTo>
                  <a:pt x="11183838" y="2700753"/>
                </a:lnTo>
                <a:cubicBezTo>
                  <a:pt x="11183838" y="2741888"/>
                  <a:pt x="11187445" y="2786879"/>
                  <a:pt x="11192857" y="2813617"/>
                </a:cubicBezTo>
                <a:lnTo>
                  <a:pt x="11343864" y="2813617"/>
                </a:lnTo>
                <a:cubicBezTo>
                  <a:pt x="11336649" y="2770683"/>
                  <a:pt x="11333042" y="2707952"/>
                  <a:pt x="11333042" y="2627225"/>
                </a:cubicBezTo>
                <a:lnTo>
                  <a:pt x="11333042" y="1558750"/>
                </a:lnTo>
                <a:moveTo>
                  <a:pt x="5712261" y="1532012"/>
                </a:moveTo>
                <a:cubicBezTo>
                  <a:pt x="5652992" y="1532012"/>
                  <a:pt x="5606350" y="1578546"/>
                  <a:pt x="5606350" y="1637677"/>
                </a:cubicBezTo>
                <a:cubicBezTo>
                  <a:pt x="5606350" y="1696808"/>
                  <a:pt x="5652992" y="1741542"/>
                  <a:pt x="5712261" y="1741542"/>
                </a:cubicBezTo>
                <a:cubicBezTo>
                  <a:pt x="5771531" y="1741542"/>
                  <a:pt x="5816369" y="1696808"/>
                  <a:pt x="5816369" y="1637677"/>
                </a:cubicBezTo>
                <a:cubicBezTo>
                  <a:pt x="5816627" y="1578546"/>
                  <a:pt x="5771531" y="1532012"/>
                  <a:pt x="5712261" y="1532012"/>
                </a:cubicBezTo>
                <a:moveTo>
                  <a:pt x="11623976" y="1532012"/>
                </a:moveTo>
                <a:cubicBezTo>
                  <a:pt x="11564707" y="1532012"/>
                  <a:pt x="11518064" y="1578546"/>
                  <a:pt x="11518064" y="1637677"/>
                </a:cubicBezTo>
                <a:cubicBezTo>
                  <a:pt x="11518064" y="1696808"/>
                  <a:pt x="11564707" y="1741542"/>
                  <a:pt x="11623976" y="1741542"/>
                </a:cubicBezTo>
                <a:cubicBezTo>
                  <a:pt x="11683245" y="1741542"/>
                  <a:pt x="11728083" y="1696808"/>
                  <a:pt x="11728083" y="1637677"/>
                </a:cubicBezTo>
                <a:cubicBezTo>
                  <a:pt x="11728341" y="1578546"/>
                  <a:pt x="11683245" y="1532012"/>
                  <a:pt x="11623976" y="1532012"/>
                </a:cubicBezTo>
                <a:moveTo>
                  <a:pt x="12906510" y="1532012"/>
                </a:moveTo>
                <a:cubicBezTo>
                  <a:pt x="12847240" y="1532012"/>
                  <a:pt x="12800598" y="1578546"/>
                  <a:pt x="12800598" y="1637677"/>
                </a:cubicBezTo>
                <a:cubicBezTo>
                  <a:pt x="12800598" y="1696808"/>
                  <a:pt x="12847240" y="1741542"/>
                  <a:pt x="12906510" y="1741542"/>
                </a:cubicBezTo>
                <a:cubicBezTo>
                  <a:pt x="12965779" y="1741542"/>
                  <a:pt x="13010617" y="1696808"/>
                  <a:pt x="13010617" y="1637677"/>
                </a:cubicBezTo>
                <a:cubicBezTo>
                  <a:pt x="13010875" y="1578546"/>
                  <a:pt x="12965779" y="1532012"/>
                  <a:pt x="12906510" y="1532012"/>
                </a:cubicBezTo>
              </a:path>
            </a:pathLst>
          </a:custGeom>
          <a:solidFill>
            <a:schemeClr val="bg1"/>
          </a:solidFill>
          <a:ln w="2576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C586A8-6314-9D6E-46DC-6EE585C53B7A}"/>
              </a:ext>
            </a:extLst>
          </p:cNvPr>
          <p:cNvSpPr txBox="1"/>
          <p:nvPr userDrawn="1"/>
        </p:nvSpPr>
        <p:spPr>
          <a:xfrm>
            <a:off x="5399322" y="6254496"/>
            <a:ext cx="161654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Oncology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28C6D1-F1CE-6EAA-537D-11919D1D7BF3}"/>
              </a:ext>
            </a:extLst>
          </p:cNvPr>
          <p:cNvSpPr/>
          <p:nvPr userDrawn="1"/>
        </p:nvSpPr>
        <p:spPr>
          <a:xfrm>
            <a:off x="5271306" y="6163056"/>
            <a:ext cx="18288" cy="393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2CA5BFA-B5A6-B786-4C05-6FD9C9E49AB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4806" y="4889500"/>
            <a:ext cx="2795587" cy="865834"/>
          </a:xfrm>
        </p:spPr>
        <p:txBody>
          <a:bodyPr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Supporting details. Delete if not required.</a:t>
            </a:r>
          </a:p>
        </p:txBody>
      </p:sp>
      <p:pic>
        <p:nvPicPr>
          <p:cNvPr id="4" name="Picture Placeholder 5" descr="Two people knitting&#10;&#10;Description automatically generated">
            <a:extLst>
              <a:ext uri="{FF2B5EF4-FFF2-40B4-BE49-F238E27FC236}">
                <a16:creationId xmlns:a16="http://schemas.microsoft.com/office/drawing/2014/main" id="{D58EC858-C380-70EB-9E08-689CBF158C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672" r="22672"/>
          <a:stretch>
            <a:fillRect/>
          </a:stretch>
        </p:blipFill>
        <p:spPr>
          <a:xfrm>
            <a:off x="6562381" y="0"/>
            <a:ext cx="56296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980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119AF0-BAA0-31B4-998E-02AD3B07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D767-5246-2244-A4A3-B8AFB218393C}" type="slidenum">
              <a:rPr lang="en-GB" smtClean="0"/>
              <a:t>‹#›</a:t>
            </a:fld>
            <a:endParaRPr lang="en-GB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7F42810-DCAF-7A30-3A4F-E23EA682FA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24825" y="293525"/>
            <a:ext cx="3778250" cy="8780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</a:lstStyle>
          <a:p>
            <a:pPr lvl="0"/>
            <a:r>
              <a:rPr lang="en-GB" dirty="0"/>
              <a:t>Click to add text. Delete if not required.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373482F-4FA8-181D-CA6D-04D8D98AD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303" y="262267"/>
            <a:ext cx="6713538" cy="4578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4BCB963-058E-5C5B-947F-AC1D9DD6C9FB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288302" y="713620"/>
            <a:ext cx="6713538" cy="292965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GB" b="1" dirty="0"/>
            </a:lvl1pPr>
          </a:lstStyle>
          <a:p>
            <a:pPr lvl="0"/>
            <a:r>
              <a:rPr lang="en-GB" dirty="0"/>
              <a:t>Subtitle. Delete if not required.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4313EC1-0D30-C944-21E6-B89F8290D2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259" y="5966467"/>
            <a:ext cx="11610516" cy="304122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800" b="0" i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b="0" i="0" dirty="0">
                <a:effectLst/>
              </a:rPr>
              <a:t>Slide legal disclaimer goes here if required 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b="0" i="0" dirty="0">
                <a:effectLst/>
              </a:rPr>
              <a:t>Slide footer goes here if required</a:t>
            </a:r>
          </a:p>
        </p:txBody>
      </p:sp>
    </p:spTree>
    <p:extLst>
      <p:ext uri="{BB962C8B-B14F-4D97-AF65-F5344CB8AC3E}">
        <p14:creationId xmlns:p14="http://schemas.microsoft.com/office/powerpoint/2010/main" val="18412525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06E5F-8043-3DC0-2D79-119BF9908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D767-5246-2244-A4A3-B8AFB218393C}" type="slidenum">
              <a:rPr lang="en-GB" smtClean="0"/>
              <a:t>‹#›</a:t>
            </a:fld>
            <a:endParaRPr lang="en-GB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876A8E91-3BCB-12F2-1699-CC1C37680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259" y="5966467"/>
            <a:ext cx="11610516" cy="304122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800" b="0" i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b="0" i="0" dirty="0">
                <a:effectLst/>
              </a:rPr>
              <a:t>Slide legal disclaimer goes here if required 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b="0" i="0" dirty="0">
                <a:effectLst/>
              </a:rPr>
              <a:t>Slide footer goes here if required</a:t>
            </a:r>
          </a:p>
        </p:txBody>
      </p:sp>
    </p:spTree>
    <p:extLst>
      <p:ext uri="{BB962C8B-B14F-4D97-AF65-F5344CB8AC3E}">
        <p14:creationId xmlns:p14="http://schemas.microsoft.com/office/powerpoint/2010/main" val="36715394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7545FFE-3051-5386-BCE0-9D3085BB95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tx2"/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en-GB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to add a photo or illustration. If using a title or subtitle over the image, ensure the text is legible.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119AF0-BAA0-31B4-998E-02AD3B07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D767-5246-2244-A4A3-B8AFB218393C}" type="slidenum">
              <a:rPr lang="en-GB" smtClean="0"/>
              <a:t>‹#›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079C00-CC52-F9ED-ED36-A8FC057350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303" y="262267"/>
            <a:ext cx="10632110" cy="46859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title. Black or white text only.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95A4114-449A-5D28-03F8-03221E42A657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288301" y="713620"/>
            <a:ext cx="10632109" cy="292965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GB" b="1" dirty="0"/>
            </a:lvl1pPr>
          </a:lstStyle>
          <a:p>
            <a:pPr lvl="0"/>
            <a:r>
              <a:rPr lang="en-GB" dirty="0"/>
              <a:t>Subtitle. Delete if not required.</a:t>
            </a:r>
          </a:p>
        </p:txBody>
      </p:sp>
    </p:spTree>
    <p:extLst>
      <p:ext uri="{BB962C8B-B14F-4D97-AF65-F5344CB8AC3E}">
        <p14:creationId xmlns:p14="http://schemas.microsoft.com/office/powerpoint/2010/main" val="1440509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7545FFE-3051-5386-BCE0-9D3085BB95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225800" y="0"/>
            <a:ext cx="8966200" cy="6858000"/>
          </a:xfrm>
          <a:solidFill>
            <a:schemeClr val="tx2"/>
          </a:solidFill>
        </p:spPr>
        <p:txBody>
          <a:bodyPr vert="horz" lIns="0" tIns="0" rIns="0" bIns="0" rtlCol="0">
            <a:noAutofit/>
          </a:bodyPr>
          <a:lstStyle>
            <a:lvl1pPr>
              <a:defRPr lang="en-GB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to add a photo or illustration.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0E69B-48F7-61D5-681E-68705A6AADA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89384" y="2338387"/>
            <a:ext cx="2793541" cy="3932237"/>
          </a:xfrm>
        </p:spPr>
        <p:txBody>
          <a:bodyPr/>
          <a:lstStyle/>
          <a:p>
            <a:pPr lvl="0"/>
            <a:r>
              <a:rPr lang="en-GB" dirty="0"/>
              <a:t>Click to add text – delete if not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A37889-B558-B868-1094-BA62A7B3E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303" y="262800"/>
            <a:ext cx="2793541" cy="19348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66620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7545FFE-3051-5386-BCE0-9D3085BB95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70614" y="0"/>
            <a:ext cx="6021385" cy="6858000"/>
          </a:xfrm>
          <a:solidFill>
            <a:schemeClr val="tx2"/>
          </a:solidFill>
        </p:spPr>
        <p:txBody>
          <a:bodyPr vert="horz" lIns="0" tIns="0" rIns="0" bIns="0" rtlCol="0">
            <a:noAutofit/>
          </a:bodyPr>
          <a:lstStyle>
            <a:lvl1pPr>
              <a:defRPr lang="en-GB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to add a photo or illustration.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0E69B-48F7-61D5-681E-68705A6AADA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89384" y="2338387"/>
            <a:ext cx="5732003" cy="3932237"/>
          </a:xfrm>
        </p:spPr>
        <p:txBody>
          <a:bodyPr/>
          <a:lstStyle/>
          <a:p>
            <a:pPr lvl="0"/>
            <a:r>
              <a:rPr lang="en-GB" dirty="0"/>
              <a:t>Click to add text. Delete if not required.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2BB7518-D6BA-C538-D249-365B42C98C35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288302" y="713620"/>
            <a:ext cx="5732003" cy="292965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GB" b="1" dirty="0"/>
            </a:lvl1pPr>
          </a:lstStyle>
          <a:p>
            <a:pPr lvl="0"/>
            <a:r>
              <a:rPr lang="en-GB" dirty="0"/>
              <a:t>Subtitle. Delete if not required.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0AE2DF2-849C-72E8-013B-74CCFF6C48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303" y="262267"/>
            <a:ext cx="5732002" cy="468590"/>
          </a:xfrm>
        </p:spPr>
        <p:txBody>
          <a:bodyPr/>
          <a:lstStyle/>
          <a:p>
            <a:r>
              <a:rPr lang="en-GB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39496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Content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7545FFE-3051-5386-BCE0-9D3085BB95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21385" cy="6858000"/>
          </a:xfrm>
          <a:solidFill>
            <a:schemeClr val="tx2"/>
          </a:solidFill>
        </p:spPr>
        <p:txBody>
          <a:bodyPr vert="horz" lIns="0" tIns="0" rIns="0" bIns="0" rtlCol="0">
            <a:noAutofit/>
          </a:bodyPr>
          <a:lstStyle>
            <a:lvl1pPr>
              <a:defRPr lang="en-GB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to add a photo or illustration.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119AF0-BAA0-31B4-998E-02AD3B07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D767-5246-2244-A4A3-B8AFB218393C}" type="slidenum">
              <a:rPr lang="en-GB" smtClean="0"/>
              <a:t>‹#›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0E69B-48F7-61D5-681E-68705A6AADA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21758" y="4376738"/>
            <a:ext cx="5580856" cy="1893886"/>
          </a:xfrm>
        </p:spPr>
        <p:txBody>
          <a:bodyPr/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defRPr lang="en-GB" dirty="0" smtClean="0"/>
            </a:lvl3pPr>
            <a:lvl4pPr>
              <a:defRPr lang="en-GB" dirty="0" smtClean="0"/>
            </a:lvl4pPr>
            <a:lvl5pPr>
              <a:defRPr lang="en-GB" dirty="0"/>
            </a:lvl5pPr>
          </a:lstStyle>
          <a:p>
            <a:pPr lvl="0"/>
            <a:r>
              <a:rPr lang="en-GB" dirty="0"/>
              <a:t>Click to add text. Delete if not required.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7139A87-57BC-3EA5-1A50-C7A9DA1DB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3798" y="279525"/>
            <a:ext cx="5578817" cy="2733056"/>
          </a:xfrm>
        </p:spPr>
        <p:txBody>
          <a:bodyPr/>
          <a:lstStyle>
            <a:lvl1pPr>
              <a:lnSpc>
                <a:spcPct val="80000"/>
              </a:lnSpc>
              <a:defRPr sz="7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3713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7545FFE-3051-5386-BCE0-9D3085BB95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70614" y="0"/>
            <a:ext cx="6021385" cy="3429000"/>
          </a:xfrm>
          <a:solidFill>
            <a:schemeClr val="tx2"/>
          </a:solidFill>
        </p:spPr>
        <p:txBody>
          <a:bodyPr vert="horz" lIns="0" tIns="0" rIns="0" bIns="0" rtlCol="0">
            <a:noAutofit/>
          </a:bodyPr>
          <a:lstStyle>
            <a:lvl1pPr>
              <a:defRPr lang="en-GB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to add a photo or illustration.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119AF0-BAA0-31B4-998E-02AD3B07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D767-5246-2244-A4A3-B8AFB218393C}" type="slidenum">
              <a:rPr lang="en-GB" smtClean="0"/>
              <a:t>‹#›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0E69B-48F7-61D5-681E-68705A6AADA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89384" y="2338387"/>
            <a:ext cx="5732003" cy="3932237"/>
          </a:xfrm>
        </p:spPr>
        <p:txBody>
          <a:bodyPr/>
          <a:lstStyle/>
          <a:p>
            <a:pPr lvl="0"/>
            <a:r>
              <a:rPr lang="en-GB" dirty="0"/>
              <a:t>Click to add text. Delete if not required.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1CA8347E-5487-FBA2-2DD4-3FD601BD3B4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70614" y="3429000"/>
            <a:ext cx="6021385" cy="3429000"/>
          </a:xfrm>
          <a:solidFill>
            <a:schemeClr val="tx2"/>
          </a:solidFill>
        </p:spPr>
        <p:txBody>
          <a:bodyPr vert="horz" lIns="0" tIns="0" rIns="0" bIns="0" rtlCol="0">
            <a:noAutofit/>
          </a:bodyPr>
          <a:lstStyle>
            <a:lvl1pPr>
              <a:defRPr lang="en-GB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to add a photo or illustration.</a:t>
            </a:r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B6AE2399-BFCA-491C-607D-8EC33F29B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303" y="262800"/>
            <a:ext cx="5733085" cy="454529"/>
          </a:xfrm>
        </p:spPr>
        <p:txBody>
          <a:bodyPr/>
          <a:lstStyle/>
          <a:p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2AEA74B-CBA6-2617-8389-0A8FBEB074F7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288302" y="713620"/>
            <a:ext cx="5732003" cy="292965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GB" b="1" dirty="0"/>
            </a:lvl1pPr>
          </a:lstStyle>
          <a:p>
            <a:pPr lvl="0"/>
            <a:r>
              <a:rPr lang="en-GB" dirty="0"/>
              <a:t>Subtitle. Delete if not required.</a:t>
            </a:r>
          </a:p>
        </p:txBody>
      </p:sp>
    </p:spTree>
    <p:extLst>
      <p:ext uri="{BB962C8B-B14F-4D97-AF65-F5344CB8AC3E}">
        <p14:creationId xmlns:p14="http://schemas.microsoft.com/office/powerpoint/2010/main" val="19927244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7545FFE-3051-5386-BCE0-9D3085BB95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70614" y="0"/>
            <a:ext cx="3010694" cy="3429000"/>
          </a:xfrm>
          <a:solidFill>
            <a:schemeClr val="tx2"/>
          </a:solidFill>
        </p:spPr>
        <p:txBody>
          <a:bodyPr vert="horz" lIns="0" tIns="0" rIns="0" bIns="0" rtlCol="0">
            <a:noAutofit/>
          </a:bodyPr>
          <a:lstStyle>
            <a:lvl1pPr>
              <a:defRPr lang="en-GB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to add a photo or illustration.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119AF0-BAA0-31B4-998E-02AD3B07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D767-5246-2244-A4A3-B8AFB218393C}" type="slidenum">
              <a:rPr lang="en-GB" smtClean="0"/>
              <a:t>‹#›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0E69B-48F7-61D5-681E-68705A6AADA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89384" y="2338387"/>
            <a:ext cx="5732003" cy="3932237"/>
          </a:xfrm>
        </p:spPr>
        <p:txBody>
          <a:bodyPr/>
          <a:lstStyle/>
          <a:p>
            <a:pPr lvl="0"/>
            <a:r>
              <a:rPr lang="en-GB" dirty="0"/>
              <a:t>Click to add text. Delete if not required.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1CA8347E-5487-FBA2-2DD4-3FD601BD3B4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70614" y="3429000"/>
            <a:ext cx="6021385" cy="3429000"/>
          </a:xfrm>
          <a:solidFill>
            <a:schemeClr val="tx2"/>
          </a:solidFill>
        </p:spPr>
        <p:txBody>
          <a:bodyPr vert="horz" lIns="0" tIns="0" rIns="0" bIns="0" rtlCol="0">
            <a:noAutofit/>
          </a:bodyPr>
          <a:lstStyle>
            <a:lvl1pPr>
              <a:defRPr lang="en-GB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to add a photo or illustration.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341FD64A-0587-F581-84E0-EA06B4D3354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81307" y="0"/>
            <a:ext cx="3010694" cy="3429000"/>
          </a:xfrm>
          <a:solidFill>
            <a:schemeClr val="tx2"/>
          </a:solidFill>
        </p:spPr>
        <p:txBody>
          <a:bodyPr vert="horz" lIns="0" tIns="0" rIns="0" bIns="0" rtlCol="0">
            <a:noAutofit/>
          </a:bodyPr>
          <a:lstStyle>
            <a:lvl1pPr>
              <a:defRPr lang="en-GB" dirty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to add a photo or illustration.</a:t>
            </a: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27A145F5-DB46-62B4-C485-DD186AF7BD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303" y="262800"/>
            <a:ext cx="5733085" cy="454529"/>
          </a:xfrm>
        </p:spPr>
        <p:txBody>
          <a:bodyPr/>
          <a:lstStyle/>
          <a:p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588C0CC-43FB-4401-B34D-842E1E15D0E5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288302" y="713620"/>
            <a:ext cx="5732003" cy="292965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GB" b="1" dirty="0"/>
            </a:lvl1pPr>
          </a:lstStyle>
          <a:p>
            <a:pPr lvl="0"/>
            <a:r>
              <a:rPr lang="en-GB" dirty="0"/>
              <a:t>Subtitle. Delete if not required.</a:t>
            </a:r>
          </a:p>
        </p:txBody>
      </p:sp>
    </p:spTree>
    <p:extLst>
      <p:ext uri="{BB962C8B-B14F-4D97-AF65-F5344CB8AC3E}">
        <p14:creationId xmlns:p14="http://schemas.microsoft.com/office/powerpoint/2010/main" val="2040907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Conten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7545FFE-3051-5386-BCE0-9D3085BB95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65850" y="2338388"/>
            <a:ext cx="5734051" cy="3932235"/>
          </a:xfrm>
          <a:solidFill>
            <a:schemeClr val="tx2"/>
          </a:solidFill>
        </p:spPr>
        <p:txBody>
          <a:bodyPr vert="horz" lIns="0" tIns="0" rIns="0" bIns="0" rtlCol="0">
            <a:noAutofit/>
          </a:bodyPr>
          <a:lstStyle>
            <a:lvl1pPr>
              <a:defRPr lang="en-GB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to add a photo or illustration.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119AF0-BAA0-31B4-998E-02AD3B07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D767-5246-2244-A4A3-B8AFB218393C}" type="slidenum">
              <a:rPr lang="en-GB" smtClean="0"/>
              <a:t>‹#›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0E69B-48F7-61D5-681E-68705A6AADA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89384" y="2338387"/>
            <a:ext cx="5732003" cy="3427413"/>
          </a:xfrm>
        </p:spPr>
        <p:txBody>
          <a:bodyPr/>
          <a:lstStyle/>
          <a:p>
            <a:pPr lvl="0"/>
            <a:r>
              <a:rPr lang="en-GB" dirty="0"/>
              <a:t>Click to add text. Delete if not required.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F2CC53D-B78D-E756-7E3B-FA565E8B9E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83801" y="1306513"/>
            <a:ext cx="1816100" cy="904875"/>
          </a:xfrm>
        </p:spPr>
        <p:txBody>
          <a:bodyPr anchor="b"/>
          <a:lstStyle>
            <a:lvl1pPr>
              <a:spcBef>
                <a:spcPts val="0"/>
              </a:spcBef>
              <a:spcAft>
                <a:spcPts val="300"/>
              </a:spcAft>
              <a:defRPr lang="en-GB" sz="10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3663" indent="-93663">
              <a:spcBef>
                <a:spcPts val="0"/>
              </a:spcBef>
              <a:spcAft>
                <a:spcPts val="300"/>
              </a:spcAft>
              <a:tabLst/>
              <a:defRPr lang="en-GB" sz="10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8" indent="-85725">
              <a:spcBef>
                <a:spcPts val="0"/>
              </a:spcBef>
              <a:spcAft>
                <a:spcPts val="300"/>
              </a:spcAft>
              <a:tabLst/>
              <a:defRPr lang="en-GB" sz="10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 dirty="0"/>
              <a:t>Click to add text. Delete if not required.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6327D50-E20F-7EBC-9440-36E657CC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303" y="262267"/>
            <a:ext cx="8672513" cy="4578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8482B98-7AE9-6F29-768C-189744E8C745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288301" y="713620"/>
            <a:ext cx="8672513" cy="292965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GB" b="1" dirty="0"/>
            </a:lvl1pPr>
          </a:lstStyle>
          <a:p>
            <a:pPr lvl="0"/>
            <a:r>
              <a:rPr lang="en-GB" dirty="0"/>
              <a:t>Subtitle. Delete if not required.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CA9CB80-774D-68B5-7E25-86D9D123DB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259" y="5966467"/>
            <a:ext cx="5732003" cy="304122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800" b="0" i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b="0" i="0" dirty="0">
                <a:effectLst/>
              </a:rPr>
              <a:t>Slide legal disclaimer goes here if required 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b="0" i="0" dirty="0">
                <a:effectLst/>
              </a:rPr>
              <a:t>Slide footer goes here if required</a:t>
            </a:r>
          </a:p>
        </p:txBody>
      </p:sp>
    </p:spTree>
    <p:extLst>
      <p:ext uri="{BB962C8B-B14F-4D97-AF65-F5344CB8AC3E}">
        <p14:creationId xmlns:p14="http://schemas.microsoft.com/office/powerpoint/2010/main" val="10964239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, Content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7545FFE-3051-5386-BCE0-9D3085BB95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04313" y="2338386"/>
            <a:ext cx="2795588" cy="3932237"/>
          </a:xfrm>
          <a:solidFill>
            <a:schemeClr val="tx2"/>
          </a:solidFill>
        </p:spPr>
        <p:txBody>
          <a:bodyPr vert="horz" lIns="0" tIns="0" rIns="0" bIns="0" rtlCol="0">
            <a:noAutofit/>
          </a:bodyPr>
          <a:lstStyle>
            <a:lvl1pPr>
              <a:defRPr lang="en-GB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to add a photo or illustration.</a:t>
            </a:r>
            <a:r>
              <a:rPr lang="en-GB" dirty="0"/>
              <a:t> Delete if not required.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119AF0-BAA0-31B4-998E-02AD3B07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D767-5246-2244-A4A3-B8AFB218393C}" type="slidenum">
              <a:rPr lang="en-GB" smtClean="0"/>
              <a:t>‹#›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0E69B-48F7-61D5-681E-68705A6AADA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89384" y="2338387"/>
            <a:ext cx="5732003" cy="3427413"/>
          </a:xfrm>
        </p:spPr>
        <p:txBody>
          <a:bodyPr/>
          <a:lstStyle/>
          <a:p>
            <a:pPr lvl="0"/>
            <a:r>
              <a:rPr lang="en-GB" dirty="0"/>
              <a:t>Click to add text. Delete if not required.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F2CC53D-B78D-E756-7E3B-FA565E8B9E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04313" y="1306513"/>
            <a:ext cx="1816100" cy="904875"/>
          </a:xfrm>
        </p:spPr>
        <p:txBody>
          <a:bodyPr anchor="b"/>
          <a:lstStyle>
            <a:lvl1pPr>
              <a:spcBef>
                <a:spcPts val="0"/>
              </a:spcBef>
              <a:spcAft>
                <a:spcPts val="300"/>
              </a:spcAft>
              <a:defRPr lang="en-GB" sz="10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3663" indent="-93663">
              <a:spcBef>
                <a:spcPts val="0"/>
              </a:spcBef>
              <a:spcAft>
                <a:spcPts val="300"/>
              </a:spcAft>
              <a:tabLst/>
              <a:defRPr lang="en-GB" sz="10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8" indent="-85725">
              <a:spcBef>
                <a:spcPts val="0"/>
              </a:spcBef>
              <a:spcAft>
                <a:spcPts val="300"/>
              </a:spcAft>
              <a:tabLst/>
              <a:defRPr lang="en-GB" sz="10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 dirty="0"/>
              <a:t>Click to add text. Delete if not required.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07C8FFB5-0C36-EA56-18AE-AE4E3A5B96B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65850" y="2338386"/>
            <a:ext cx="2800351" cy="3932237"/>
          </a:xfrm>
          <a:solidFill>
            <a:schemeClr val="tx2"/>
          </a:solidFill>
        </p:spPr>
        <p:txBody>
          <a:bodyPr vert="horz" lIns="0" tIns="0" rIns="0" bIns="0" rtlCol="0">
            <a:noAutofit/>
          </a:bodyPr>
          <a:lstStyle>
            <a:lvl1pPr>
              <a:defRPr lang="en-GB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to add a photo or illustration.</a:t>
            </a:r>
            <a:r>
              <a:rPr lang="en-GB" dirty="0"/>
              <a:t> Delete if not required.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8A04C51-CF13-9F12-8A02-3FDDCF07D1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65850" y="1306513"/>
            <a:ext cx="1816100" cy="904875"/>
          </a:xfrm>
        </p:spPr>
        <p:txBody>
          <a:bodyPr anchor="b"/>
          <a:lstStyle>
            <a:lvl1pPr>
              <a:spcBef>
                <a:spcPts val="0"/>
              </a:spcBef>
              <a:spcAft>
                <a:spcPts val="300"/>
              </a:spcAft>
              <a:defRPr lang="en-GB" sz="10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3663" indent="-93663">
              <a:spcBef>
                <a:spcPts val="0"/>
              </a:spcBef>
              <a:spcAft>
                <a:spcPts val="300"/>
              </a:spcAft>
              <a:tabLst/>
              <a:defRPr lang="en-GB" sz="10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8" indent="-85725">
              <a:spcBef>
                <a:spcPts val="0"/>
              </a:spcBef>
              <a:spcAft>
                <a:spcPts val="300"/>
              </a:spcAft>
              <a:tabLst/>
              <a:defRPr lang="en-GB" sz="10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 dirty="0"/>
              <a:t>Click to add text. Delete if not required.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48C95821-C865-9139-DE3E-F11442D830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303" y="262800"/>
            <a:ext cx="8673135" cy="454529"/>
          </a:xfrm>
        </p:spPr>
        <p:txBody>
          <a:bodyPr/>
          <a:lstStyle/>
          <a:p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49BA43B-6BD5-72DE-5D4D-B0BAD4FEEA2B}"/>
              </a:ext>
            </a:extLst>
          </p:cNvPr>
          <p:cNvSpPr>
            <a:spLocks noGrp="1"/>
          </p:cNvSpPr>
          <p:nvPr>
            <p:ph type="subTitle" idx="17" hasCustomPrompt="1"/>
          </p:nvPr>
        </p:nvSpPr>
        <p:spPr>
          <a:xfrm>
            <a:off x="288302" y="713620"/>
            <a:ext cx="8671498" cy="292965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GB" b="1" dirty="0"/>
            </a:lvl1pPr>
          </a:lstStyle>
          <a:p>
            <a:pPr lvl="0"/>
            <a:r>
              <a:rPr lang="en-GB" dirty="0"/>
              <a:t>Subtitle. Delete if not required.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00874E2-51B6-C9BA-5767-10D0B2852D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259" y="5966467"/>
            <a:ext cx="5739479" cy="304122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800" b="0" i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b="0" i="0" dirty="0">
                <a:effectLst/>
              </a:rPr>
              <a:t>Slide legal disclaimer goes here if required 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b="0" i="0" dirty="0">
                <a:effectLst/>
              </a:rPr>
              <a:t>Slide footer goes here if required</a:t>
            </a:r>
          </a:p>
        </p:txBody>
      </p:sp>
    </p:spTree>
    <p:extLst>
      <p:ext uri="{BB962C8B-B14F-4D97-AF65-F5344CB8AC3E}">
        <p14:creationId xmlns:p14="http://schemas.microsoft.com/office/powerpoint/2010/main" val="3096965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ith Panel Images - Long titles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F71E3-AC39-2207-0CC4-1E24866107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5979" y="266955"/>
            <a:ext cx="8518155" cy="2946145"/>
          </a:xfrm>
        </p:spPr>
        <p:txBody>
          <a:bodyPr wrap="square" anchor="t">
            <a:normAutofit/>
          </a:bodyPr>
          <a:lstStyle>
            <a:lvl1pPr algn="l">
              <a:lnSpc>
                <a:spcPct val="80000"/>
              </a:lnSpc>
              <a:defRPr sz="7000" b="0" i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Longer titles will shrink automatically</a:t>
            </a:r>
            <a:br>
              <a:rPr lang="en-GB" dirty="0"/>
            </a:br>
            <a:endParaRPr lang="en-GB" dirty="0"/>
          </a:p>
        </p:txBody>
      </p:sp>
      <p:sp>
        <p:nvSpPr>
          <p:cNvPr id="3" name="Graphic 3">
            <a:extLst>
              <a:ext uri="{FF2B5EF4-FFF2-40B4-BE49-F238E27FC236}">
                <a16:creationId xmlns:a16="http://schemas.microsoft.com/office/drawing/2014/main" id="{8846FEA3-8BCF-771B-66A3-DF7EC0E13638}"/>
              </a:ext>
            </a:extLst>
          </p:cNvPr>
          <p:cNvSpPr/>
          <p:nvPr userDrawn="1"/>
        </p:nvSpPr>
        <p:spPr>
          <a:xfrm>
            <a:off x="294330" y="6157513"/>
            <a:ext cx="2132373" cy="406800"/>
          </a:xfrm>
          <a:custGeom>
            <a:avLst/>
            <a:gdLst>
              <a:gd name="connsiteX0" fmla="*/ 1397722 w 14842808"/>
              <a:gd name="connsiteY0" fmla="*/ 1202934 h 2831613"/>
              <a:gd name="connsiteX1" fmla="*/ 1182034 w 14842808"/>
              <a:gd name="connsiteY1" fmla="*/ 835550 h 2831613"/>
              <a:gd name="connsiteX2" fmla="*/ 1397722 w 14842808"/>
              <a:gd name="connsiteY2" fmla="*/ 468165 h 2831613"/>
              <a:gd name="connsiteX3" fmla="*/ 1613410 w 14842808"/>
              <a:gd name="connsiteY3" fmla="*/ 835550 h 2831613"/>
              <a:gd name="connsiteX4" fmla="*/ 1397722 w 14842808"/>
              <a:gd name="connsiteY4" fmla="*/ 1202934 h 2831613"/>
              <a:gd name="connsiteX5" fmla="*/ 1397722 w 14842808"/>
              <a:gd name="connsiteY5" fmla="*/ 369441 h 2831613"/>
              <a:gd name="connsiteX6" fmla="*/ 959388 w 14842808"/>
              <a:gd name="connsiteY6" fmla="*/ 835550 h 2831613"/>
              <a:gd name="connsiteX7" fmla="*/ 1397722 w 14842808"/>
              <a:gd name="connsiteY7" fmla="*/ 1301658 h 2831613"/>
              <a:gd name="connsiteX8" fmla="*/ 1836056 w 14842808"/>
              <a:gd name="connsiteY8" fmla="*/ 835550 h 2831613"/>
              <a:gd name="connsiteX9" fmla="*/ 1397722 w 14842808"/>
              <a:gd name="connsiteY9" fmla="*/ 369441 h 2831613"/>
              <a:gd name="connsiteX10" fmla="*/ 3357471 w 14842808"/>
              <a:gd name="connsiteY10" fmla="*/ 369441 h 2831613"/>
              <a:gd name="connsiteX11" fmla="*/ 3109571 w 14842808"/>
              <a:gd name="connsiteY11" fmla="*/ 500301 h 2831613"/>
              <a:gd name="connsiteX12" fmla="*/ 3098748 w 14842808"/>
              <a:gd name="connsiteY12" fmla="*/ 500301 h 2831613"/>
              <a:gd name="connsiteX13" fmla="*/ 3098748 w 14842808"/>
              <a:gd name="connsiteY13" fmla="*/ 387438 h 2831613"/>
              <a:gd name="connsiteX14" fmla="*/ 2886667 w 14842808"/>
              <a:gd name="connsiteY14" fmla="*/ 387438 h 2831613"/>
              <a:gd name="connsiteX15" fmla="*/ 2886667 w 14842808"/>
              <a:gd name="connsiteY15" fmla="*/ 1283661 h 2831613"/>
              <a:gd name="connsiteX16" fmla="*/ 3098748 w 14842808"/>
              <a:gd name="connsiteY16" fmla="*/ 1283661 h 2831613"/>
              <a:gd name="connsiteX17" fmla="*/ 3098748 w 14842808"/>
              <a:gd name="connsiteY17" fmla="*/ 704433 h 2831613"/>
              <a:gd name="connsiteX18" fmla="*/ 3276555 w 14842808"/>
              <a:gd name="connsiteY18" fmla="*/ 494645 h 2831613"/>
              <a:gd name="connsiteX19" fmla="*/ 3429367 w 14842808"/>
              <a:gd name="connsiteY19" fmla="*/ 670239 h 2831613"/>
              <a:gd name="connsiteX20" fmla="*/ 3429367 w 14842808"/>
              <a:gd name="connsiteY20" fmla="*/ 1283147 h 2831613"/>
              <a:gd name="connsiteX21" fmla="*/ 3641447 w 14842808"/>
              <a:gd name="connsiteY21" fmla="*/ 1283147 h 2831613"/>
              <a:gd name="connsiteX22" fmla="*/ 3641447 w 14842808"/>
              <a:gd name="connsiteY22" fmla="*/ 668697 h 2831613"/>
              <a:gd name="connsiteX23" fmla="*/ 3357471 w 14842808"/>
              <a:gd name="connsiteY23" fmla="*/ 369441 h 2831613"/>
              <a:gd name="connsiteX24" fmla="*/ 4122559 w 14842808"/>
              <a:gd name="connsiteY24" fmla="*/ 369441 h 2831613"/>
              <a:gd name="connsiteX25" fmla="*/ 3779312 w 14842808"/>
              <a:gd name="connsiteY25" fmla="*/ 627562 h 2831613"/>
              <a:gd name="connsiteX26" fmla="*/ 3996805 w 14842808"/>
              <a:gd name="connsiteY26" fmla="*/ 885683 h 2831613"/>
              <a:gd name="connsiteX27" fmla="*/ 4176416 w 14842808"/>
              <a:gd name="connsiteY27" fmla="*/ 930417 h 2831613"/>
              <a:gd name="connsiteX28" fmla="*/ 4314797 w 14842808"/>
              <a:gd name="connsiteY28" fmla="*/ 1063076 h 2831613"/>
              <a:gd name="connsiteX29" fmla="*/ 4136989 w 14842808"/>
              <a:gd name="connsiteY29" fmla="*/ 1206534 h 2831613"/>
              <a:gd name="connsiteX30" fmla="*/ 3932124 w 14842808"/>
              <a:gd name="connsiteY30" fmla="*/ 998546 h 2831613"/>
              <a:gd name="connsiteX31" fmla="*/ 3741690 w 14842808"/>
              <a:gd name="connsiteY31" fmla="*/ 1052278 h 2831613"/>
              <a:gd name="connsiteX32" fmla="*/ 4113539 w 14842808"/>
              <a:gd name="connsiteY32" fmla="*/ 1301401 h 2831613"/>
              <a:gd name="connsiteX33" fmla="*/ 4487193 w 14842808"/>
              <a:gd name="connsiteY33" fmla="*/ 1009344 h 2831613"/>
              <a:gd name="connsiteX34" fmla="*/ 4248313 w 14842808"/>
              <a:gd name="connsiteY34" fmla="*/ 740425 h 2831613"/>
              <a:gd name="connsiteX35" fmla="*/ 4075916 w 14842808"/>
              <a:gd name="connsiteY35" fmla="*/ 697491 h 2831613"/>
              <a:gd name="connsiteX36" fmla="*/ 3951966 w 14842808"/>
              <a:gd name="connsiteY36" fmla="*/ 579229 h 2831613"/>
              <a:gd name="connsiteX37" fmla="*/ 4104778 w 14842808"/>
              <a:gd name="connsiteY37" fmla="*/ 464566 h 2831613"/>
              <a:gd name="connsiteX38" fmla="*/ 4287997 w 14842808"/>
              <a:gd name="connsiteY38" fmla="*/ 636560 h 2831613"/>
              <a:gd name="connsiteX39" fmla="*/ 4467608 w 14842808"/>
              <a:gd name="connsiteY39" fmla="*/ 582828 h 2831613"/>
              <a:gd name="connsiteX40" fmla="*/ 4122559 w 14842808"/>
              <a:gd name="connsiteY40" fmla="*/ 369441 h 2831613"/>
              <a:gd name="connsiteX41" fmla="*/ 5013658 w 14842808"/>
              <a:gd name="connsiteY41" fmla="*/ 1202934 h 2831613"/>
              <a:gd name="connsiteX42" fmla="*/ 4797969 w 14842808"/>
              <a:gd name="connsiteY42" fmla="*/ 835550 h 2831613"/>
              <a:gd name="connsiteX43" fmla="*/ 5013658 w 14842808"/>
              <a:gd name="connsiteY43" fmla="*/ 468165 h 2831613"/>
              <a:gd name="connsiteX44" fmla="*/ 5229346 w 14842808"/>
              <a:gd name="connsiteY44" fmla="*/ 835550 h 2831613"/>
              <a:gd name="connsiteX45" fmla="*/ 5013658 w 14842808"/>
              <a:gd name="connsiteY45" fmla="*/ 1202934 h 2831613"/>
              <a:gd name="connsiteX46" fmla="*/ 5013658 w 14842808"/>
              <a:gd name="connsiteY46" fmla="*/ 369441 h 2831613"/>
              <a:gd name="connsiteX47" fmla="*/ 4575324 w 14842808"/>
              <a:gd name="connsiteY47" fmla="*/ 835550 h 2831613"/>
              <a:gd name="connsiteX48" fmla="*/ 5013658 w 14842808"/>
              <a:gd name="connsiteY48" fmla="*/ 1301658 h 2831613"/>
              <a:gd name="connsiteX49" fmla="*/ 5451992 w 14842808"/>
              <a:gd name="connsiteY49" fmla="*/ 835550 h 2831613"/>
              <a:gd name="connsiteX50" fmla="*/ 5013658 w 14842808"/>
              <a:gd name="connsiteY50" fmla="*/ 369441 h 2831613"/>
              <a:gd name="connsiteX51" fmla="*/ 6048292 w 14842808"/>
              <a:gd name="connsiteY51" fmla="*/ 369441 h 2831613"/>
              <a:gd name="connsiteX52" fmla="*/ 5800392 w 14842808"/>
              <a:gd name="connsiteY52" fmla="*/ 500301 h 2831613"/>
              <a:gd name="connsiteX53" fmla="*/ 5789569 w 14842808"/>
              <a:gd name="connsiteY53" fmla="*/ 500301 h 2831613"/>
              <a:gd name="connsiteX54" fmla="*/ 5789569 w 14842808"/>
              <a:gd name="connsiteY54" fmla="*/ 387438 h 2831613"/>
              <a:gd name="connsiteX55" fmla="*/ 5577488 w 14842808"/>
              <a:gd name="connsiteY55" fmla="*/ 387438 h 2831613"/>
              <a:gd name="connsiteX56" fmla="*/ 5577488 w 14842808"/>
              <a:gd name="connsiteY56" fmla="*/ 1283661 h 2831613"/>
              <a:gd name="connsiteX57" fmla="*/ 5789569 w 14842808"/>
              <a:gd name="connsiteY57" fmla="*/ 1283661 h 2831613"/>
              <a:gd name="connsiteX58" fmla="*/ 5789569 w 14842808"/>
              <a:gd name="connsiteY58" fmla="*/ 704433 h 2831613"/>
              <a:gd name="connsiteX59" fmla="*/ 5967376 w 14842808"/>
              <a:gd name="connsiteY59" fmla="*/ 494645 h 2831613"/>
              <a:gd name="connsiteX60" fmla="*/ 6120188 w 14842808"/>
              <a:gd name="connsiteY60" fmla="*/ 670239 h 2831613"/>
              <a:gd name="connsiteX61" fmla="*/ 6120188 w 14842808"/>
              <a:gd name="connsiteY61" fmla="*/ 1283147 h 2831613"/>
              <a:gd name="connsiteX62" fmla="*/ 6332269 w 14842808"/>
              <a:gd name="connsiteY62" fmla="*/ 1283147 h 2831613"/>
              <a:gd name="connsiteX63" fmla="*/ 6332269 w 14842808"/>
              <a:gd name="connsiteY63" fmla="*/ 668697 h 2831613"/>
              <a:gd name="connsiteX64" fmla="*/ 6048292 w 14842808"/>
              <a:gd name="connsiteY64" fmla="*/ 369441 h 2831613"/>
              <a:gd name="connsiteX65" fmla="*/ 9197289 w 14842808"/>
              <a:gd name="connsiteY65" fmla="*/ 1202934 h 2831613"/>
              <a:gd name="connsiteX66" fmla="*/ 8981601 w 14842808"/>
              <a:gd name="connsiteY66" fmla="*/ 835550 h 2831613"/>
              <a:gd name="connsiteX67" fmla="*/ 9197289 w 14842808"/>
              <a:gd name="connsiteY67" fmla="*/ 468165 h 2831613"/>
              <a:gd name="connsiteX68" fmla="*/ 9412978 w 14842808"/>
              <a:gd name="connsiteY68" fmla="*/ 835550 h 2831613"/>
              <a:gd name="connsiteX69" fmla="*/ 9197289 w 14842808"/>
              <a:gd name="connsiteY69" fmla="*/ 1202934 h 2831613"/>
              <a:gd name="connsiteX70" fmla="*/ 9197289 w 14842808"/>
              <a:gd name="connsiteY70" fmla="*/ 369441 h 2831613"/>
              <a:gd name="connsiteX71" fmla="*/ 8758955 w 14842808"/>
              <a:gd name="connsiteY71" fmla="*/ 835550 h 2831613"/>
              <a:gd name="connsiteX72" fmla="*/ 9197289 w 14842808"/>
              <a:gd name="connsiteY72" fmla="*/ 1301658 h 2831613"/>
              <a:gd name="connsiteX73" fmla="*/ 9635623 w 14842808"/>
              <a:gd name="connsiteY73" fmla="*/ 835550 h 2831613"/>
              <a:gd name="connsiteX74" fmla="*/ 9197289 w 14842808"/>
              <a:gd name="connsiteY74" fmla="*/ 369441 h 2831613"/>
              <a:gd name="connsiteX75" fmla="*/ 11157038 w 14842808"/>
              <a:gd name="connsiteY75" fmla="*/ 369441 h 2831613"/>
              <a:gd name="connsiteX76" fmla="*/ 10909138 w 14842808"/>
              <a:gd name="connsiteY76" fmla="*/ 500301 h 2831613"/>
              <a:gd name="connsiteX77" fmla="*/ 10898314 w 14842808"/>
              <a:gd name="connsiteY77" fmla="*/ 500301 h 2831613"/>
              <a:gd name="connsiteX78" fmla="*/ 10898314 w 14842808"/>
              <a:gd name="connsiteY78" fmla="*/ 387438 h 2831613"/>
              <a:gd name="connsiteX79" fmla="*/ 10686234 w 14842808"/>
              <a:gd name="connsiteY79" fmla="*/ 387438 h 2831613"/>
              <a:gd name="connsiteX80" fmla="*/ 10686234 w 14842808"/>
              <a:gd name="connsiteY80" fmla="*/ 1283661 h 2831613"/>
              <a:gd name="connsiteX81" fmla="*/ 10898314 w 14842808"/>
              <a:gd name="connsiteY81" fmla="*/ 1283661 h 2831613"/>
              <a:gd name="connsiteX82" fmla="*/ 10898314 w 14842808"/>
              <a:gd name="connsiteY82" fmla="*/ 704433 h 2831613"/>
              <a:gd name="connsiteX83" fmla="*/ 11076123 w 14842808"/>
              <a:gd name="connsiteY83" fmla="*/ 494645 h 2831613"/>
              <a:gd name="connsiteX84" fmla="*/ 11228934 w 14842808"/>
              <a:gd name="connsiteY84" fmla="*/ 670239 h 2831613"/>
              <a:gd name="connsiteX85" fmla="*/ 11228934 w 14842808"/>
              <a:gd name="connsiteY85" fmla="*/ 1283147 h 2831613"/>
              <a:gd name="connsiteX86" fmla="*/ 11441014 w 14842808"/>
              <a:gd name="connsiteY86" fmla="*/ 1283147 h 2831613"/>
              <a:gd name="connsiteX87" fmla="*/ 11441014 w 14842808"/>
              <a:gd name="connsiteY87" fmla="*/ 668697 h 2831613"/>
              <a:gd name="connsiteX88" fmla="*/ 11157038 w 14842808"/>
              <a:gd name="connsiteY88" fmla="*/ 369441 h 2831613"/>
              <a:gd name="connsiteX89" fmla="*/ 11922383 w 14842808"/>
              <a:gd name="connsiteY89" fmla="*/ 369441 h 2831613"/>
              <a:gd name="connsiteX90" fmla="*/ 11579137 w 14842808"/>
              <a:gd name="connsiteY90" fmla="*/ 627562 h 2831613"/>
              <a:gd name="connsiteX91" fmla="*/ 11796630 w 14842808"/>
              <a:gd name="connsiteY91" fmla="*/ 885683 h 2831613"/>
              <a:gd name="connsiteX92" fmla="*/ 11976241 w 14842808"/>
              <a:gd name="connsiteY92" fmla="*/ 930417 h 2831613"/>
              <a:gd name="connsiteX93" fmla="*/ 12114621 w 14842808"/>
              <a:gd name="connsiteY93" fmla="*/ 1063076 h 2831613"/>
              <a:gd name="connsiteX94" fmla="*/ 11936814 w 14842808"/>
              <a:gd name="connsiteY94" fmla="*/ 1206534 h 2831613"/>
              <a:gd name="connsiteX95" fmla="*/ 11731949 w 14842808"/>
              <a:gd name="connsiteY95" fmla="*/ 998546 h 2831613"/>
              <a:gd name="connsiteX96" fmla="*/ 11541514 w 14842808"/>
              <a:gd name="connsiteY96" fmla="*/ 1052278 h 2831613"/>
              <a:gd name="connsiteX97" fmla="*/ 11913364 w 14842808"/>
              <a:gd name="connsiteY97" fmla="*/ 1301401 h 2831613"/>
              <a:gd name="connsiteX98" fmla="*/ 12287018 w 14842808"/>
              <a:gd name="connsiteY98" fmla="*/ 1009344 h 2831613"/>
              <a:gd name="connsiteX99" fmla="*/ 12048137 w 14842808"/>
              <a:gd name="connsiteY99" fmla="*/ 740425 h 2831613"/>
              <a:gd name="connsiteX100" fmla="*/ 11875741 w 14842808"/>
              <a:gd name="connsiteY100" fmla="*/ 697491 h 2831613"/>
              <a:gd name="connsiteX101" fmla="*/ 11751791 w 14842808"/>
              <a:gd name="connsiteY101" fmla="*/ 579229 h 2831613"/>
              <a:gd name="connsiteX102" fmla="*/ 11904603 w 14842808"/>
              <a:gd name="connsiteY102" fmla="*/ 464566 h 2831613"/>
              <a:gd name="connsiteX103" fmla="*/ 12087821 w 14842808"/>
              <a:gd name="connsiteY103" fmla="*/ 636560 h 2831613"/>
              <a:gd name="connsiteX104" fmla="*/ 12267433 w 14842808"/>
              <a:gd name="connsiteY104" fmla="*/ 582828 h 2831613"/>
              <a:gd name="connsiteX105" fmla="*/ 11922383 w 14842808"/>
              <a:gd name="connsiteY105" fmla="*/ 369441 h 2831613"/>
              <a:gd name="connsiteX106" fmla="*/ 12813224 w 14842808"/>
              <a:gd name="connsiteY106" fmla="*/ 1202934 h 2831613"/>
              <a:gd name="connsiteX107" fmla="*/ 12597536 w 14842808"/>
              <a:gd name="connsiteY107" fmla="*/ 835550 h 2831613"/>
              <a:gd name="connsiteX108" fmla="*/ 12813224 w 14842808"/>
              <a:gd name="connsiteY108" fmla="*/ 468165 h 2831613"/>
              <a:gd name="connsiteX109" fmla="*/ 13028913 w 14842808"/>
              <a:gd name="connsiteY109" fmla="*/ 835550 h 2831613"/>
              <a:gd name="connsiteX110" fmla="*/ 12813224 w 14842808"/>
              <a:gd name="connsiteY110" fmla="*/ 1202934 h 2831613"/>
              <a:gd name="connsiteX111" fmla="*/ 12813224 w 14842808"/>
              <a:gd name="connsiteY111" fmla="*/ 369441 h 2831613"/>
              <a:gd name="connsiteX112" fmla="*/ 12374891 w 14842808"/>
              <a:gd name="connsiteY112" fmla="*/ 835550 h 2831613"/>
              <a:gd name="connsiteX113" fmla="*/ 12813224 w 14842808"/>
              <a:gd name="connsiteY113" fmla="*/ 1301658 h 2831613"/>
              <a:gd name="connsiteX114" fmla="*/ 13251560 w 14842808"/>
              <a:gd name="connsiteY114" fmla="*/ 835550 h 2831613"/>
              <a:gd name="connsiteX115" fmla="*/ 12813224 w 14842808"/>
              <a:gd name="connsiteY115" fmla="*/ 369441 h 2831613"/>
              <a:gd name="connsiteX116" fmla="*/ 13847858 w 14842808"/>
              <a:gd name="connsiteY116" fmla="*/ 369441 h 2831613"/>
              <a:gd name="connsiteX117" fmla="*/ 13599958 w 14842808"/>
              <a:gd name="connsiteY117" fmla="*/ 500301 h 2831613"/>
              <a:gd name="connsiteX118" fmla="*/ 13589136 w 14842808"/>
              <a:gd name="connsiteY118" fmla="*/ 500301 h 2831613"/>
              <a:gd name="connsiteX119" fmla="*/ 13589136 w 14842808"/>
              <a:gd name="connsiteY119" fmla="*/ 387438 h 2831613"/>
              <a:gd name="connsiteX120" fmla="*/ 13377056 w 14842808"/>
              <a:gd name="connsiteY120" fmla="*/ 387438 h 2831613"/>
              <a:gd name="connsiteX121" fmla="*/ 13377056 w 14842808"/>
              <a:gd name="connsiteY121" fmla="*/ 1283661 h 2831613"/>
              <a:gd name="connsiteX122" fmla="*/ 13589136 w 14842808"/>
              <a:gd name="connsiteY122" fmla="*/ 1283661 h 2831613"/>
              <a:gd name="connsiteX123" fmla="*/ 13589136 w 14842808"/>
              <a:gd name="connsiteY123" fmla="*/ 704433 h 2831613"/>
              <a:gd name="connsiteX124" fmla="*/ 13766944 w 14842808"/>
              <a:gd name="connsiteY124" fmla="*/ 494645 h 2831613"/>
              <a:gd name="connsiteX125" fmla="*/ 13919755 w 14842808"/>
              <a:gd name="connsiteY125" fmla="*/ 670239 h 2831613"/>
              <a:gd name="connsiteX126" fmla="*/ 13919755 w 14842808"/>
              <a:gd name="connsiteY126" fmla="*/ 1283147 h 2831613"/>
              <a:gd name="connsiteX127" fmla="*/ 14131835 w 14842808"/>
              <a:gd name="connsiteY127" fmla="*/ 1283147 h 2831613"/>
              <a:gd name="connsiteX128" fmla="*/ 14131835 w 14842808"/>
              <a:gd name="connsiteY128" fmla="*/ 668697 h 2831613"/>
              <a:gd name="connsiteX129" fmla="*/ 13847858 w 14842808"/>
              <a:gd name="connsiteY129" fmla="*/ 369441 h 2831613"/>
              <a:gd name="connsiteX130" fmla="*/ 833634 w 14842808"/>
              <a:gd name="connsiteY130" fmla="*/ 28794 h 2831613"/>
              <a:gd name="connsiteX131" fmla="*/ 610730 w 14842808"/>
              <a:gd name="connsiteY131" fmla="*/ 28794 h 2831613"/>
              <a:gd name="connsiteX132" fmla="*/ 610730 w 14842808"/>
              <a:gd name="connsiteY132" fmla="*/ 955355 h 2831613"/>
              <a:gd name="connsiteX133" fmla="*/ 416688 w 14842808"/>
              <a:gd name="connsiteY133" fmla="*/ 1195479 h 2831613"/>
              <a:gd name="connsiteX134" fmla="*/ 222646 w 14842808"/>
              <a:gd name="connsiteY134" fmla="*/ 937358 h 2831613"/>
              <a:gd name="connsiteX135" fmla="*/ 222646 w 14842808"/>
              <a:gd name="connsiteY135" fmla="*/ 765363 h 2831613"/>
              <a:gd name="connsiteX136" fmla="*/ 0 w 14842808"/>
              <a:gd name="connsiteY136" fmla="*/ 821152 h 2831613"/>
              <a:gd name="connsiteX137" fmla="*/ 0 w 14842808"/>
              <a:gd name="connsiteY137" fmla="*/ 898280 h 2831613"/>
              <a:gd name="connsiteX138" fmla="*/ 416946 w 14842808"/>
              <a:gd name="connsiteY138" fmla="*/ 1312456 h 2831613"/>
              <a:gd name="connsiteX139" fmla="*/ 833634 w 14842808"/>
              <a:gd name="connsiteY139" fmla="*/ 898280 h 2831613"/>
              <a:gd name="connsiteX140" fmla="*/ 833634 w 14842808"/>
              <a:gd name="connsiteY140" fmla="*/ 28794 h 2831613"/>
              <a:gd name="connsiteX141" fmla="*/ 2173633 w 14842808"/>
              <a:gd name="connsiteY141" fmla="*/ 28794 h 2831613"/>
              <a:gd name="connsiteX142" fmla="*/ 1961552 w 14842808"/>
              <a:gd name="connsiteY142" fmla="*/ 28794 h 2831613"/>
              <a:gd name="connsiteX143" fmla="*/ 1961552 w 14842808"/>
              <a:gd name="connsiteY143" fmla="*/ 1283404 h 2831613"/>
              <a:gd name="connsiteX144" fmla="*/ 2173633 w 14842808"/>
              <a:gd name="connsiteY144" fmla="*/ 1283404 h 2831613"/>
              <a:gd name="connsiteX145" fmla="*/ 2173633 w 14842808"/>
              <a:gd name="connsiteY145" fmla="*/ 704433 h 2831613"/>
              <a:gd name="connsiteX146" fmla="*/ 2351441 w 14842808"/>
              <a:gd name="connsiteY146" fmla="*/ 494645 h 2831613"/>
              <a:gd name="connsiteX147" fmla="*/ 2504252 w 14842808"/>
              <a:gd name="connsiteY147" fmla="*/ 670239 h 2831613"/>
              <a:gd name="connsiteX148" fmla="*/ 2504252 w 14842808"/>
              <a:gd name="connsiteY148" fmla="*/ 1283147 h 2831613"/>
              <a:gd name="connsiteX149" fmla="*/ 2716075 w 14842808"/>
              <a:gd name="connsiteY149" fmla="*/ 1283147 h 2831613"/>
              <a:gd name="connsiteX150" fmla="*/ 2716075 w 14842808"/>
              <a:gd name="connsiteY150" fmla="*/ 668697 h 2831613"/>
              <a:gd name="connsiteX151" fmla="*/ 2432098 w 14842808"/>
              <a:gd name="connsiteY151" fmla="*/ 369441 h 2831613"/>
              <a:gd name="connsiteX152" fmla="*/ 2184198 w 14842808"/>
              <a:gd name="connsiteY152" fmla="*/ 500301 h 2831613"/>
              <a:gd name="connsiteX153" fmla="*/ 2173375 w 14842808"/>
              <a:gd name="connsiteY153" fmla="*/ 500301 h 2831613"/>
              <a:gd name="connsiteX154" fmla="*/ 2173375 w 14842808"/>
              <a:gd name="connsiteY154" fmla="*/ 28794 h 2831613"/>
              <a:gd name="connsiteX155" fmla="*/ 8633201 w 14842808"/>
              <a:gd name="connsiteY155" fmla="*/ 28794 h 2831613"/>
              <a:gd name="connsiteX156" fmla="*/ 8410555 w 14842808"/>
              <a:gd name="connsiteY156" fmla="*/ 28794 h 2831613"/>
              <a:gd name="connsiteX157" fmla="*/ 8410555 w 14842808"/>
              <a:gd name="connsiteY157" fmla="*/ 955355 h 2831613"/>
              <a:gd name="connsiteX158" fmla="*/ 8216513 w 14842808"/>
              <a:gd name="connsiteY158" fmla="*/ 1195479 h 2831613"/>
              <a:gd name="connsiteX159" fmla="*/ 8022471 w 14842808"/>
              <a:gd name="connsiteY159" fmla="*/ 937358 h 2831613"/>
              <a:gd name="connsiteX160" fmla="*/ 8022471 w 14842808"/>
              <a:gd name="connsiteY160" fmla="*/ 765363 h 2831613"/>
              <a:gd name="connsiteX161" fmla="*/ 7799825 w 14842808"/>
              <a:gd name="connsiteY161" fmla="*/ 820895 h 2831613"/>
              <a:gd name="connsiteX162" fmla="*/ 7799825 w 14842808"/>
              <a:gd name="connsiteY162" fmla="*/ 898023 h 2831613"/>
              <a:gd name="connsiteX163" fmla="*/ 8216771 w 14842808"/>
              <a:gd name="connsiteY163" fmla="*/ 1312199 h 2831613"/>
              <a:gd name="connsiteX164" fmla="*/ 8633459 w 14842808"/>
              <a:gd name="connsiteY164" fmla="*/ 898023 h 2831613"/>
              <a:gd name="connsiteX165" fmla="*/ 8633459 w 14842808"/>
              <a:gd name="connsiteY165" fmla="*/ 28794 h 2831613"/>
              <a:gd name="connsiteX166" fmla="*/ 9973200 w 14842808"/>
              <a:gd name="connsiteY166" fmla="*/ 28794 h 2831613"/>
              <a:gd name="connsiteX167" fmla="*/ 9761120 w 14842808"/>
              <a:gd name="connsiteY167" fmla="*/ 28794 h 2831613"/>
              <a:gd name="connsiteX168" fmla="*/ 9761120 w 14842808"/>
              <a:gd name="connsiteY168" fmla="*/ 1283404 h 2831613"/>
              <a:gd name="connsiteX169" fmla="*/ 9973200 w 14842808"/>
              <a:gd name="connsiteY169" fmla="*/ 1283404 h 2831613"/>
              <a:gd name="connsiteX170" fmla="*/ 9973200 w 14842808"/>
              <a:gd name="connsiteY170" fmla="*/ 704433 h 2831613"/>
              <a:gd name="connsiteX171" fmla="*/ 10151007 w 14842808"/>
              <a:gd name="connsiteY171" fmla="*/ 494645 h 2831613"/>
              <a:gd name="connsiteX172" fmla="*/ 10303819 w 14842808"/>
              <a:gd name="connsiteY172" fmla="*/ 670239 h 2831613"/>
              <a:gd name="connsiteX173" fmla="*/ 10303819 w 14842808"/>
              <a:gd name="connsiteY173" fmla="*/ 1283147 h 2831613"/>
              <a:gd name="connsiteX174" fmla="*/ 10515899 w 14842808"/>
              <a:gd name="connsiteY174" fmla="*/ 1283147 h 2831613"/>
              <a:gd name="connsiteX175" fmla="*/ 10515899 w 14842808"/>
              <a:gd name="connsiteY175" fmla="*/ 668697 h 2831613"/>
              <a:gd name="connsiteX176" fmla="*/ 10231923 w 14842808"/>
              <a:gd name="connsiteY176" fmla="*/ 369441 h 2831613"/>
              <a:gd name="connsiteX177" fmla="*/ 9984023 w 14842808"/>
              <a:gd name="connsiteY177" fmla="*/ 500301 h 2831613"/>
              <a:gd name="connsiteX178" fmla="*/ 9973200 w 14842808"/>
              <a:gd name="connsiteY178" fmla="*/ 500301 h 2831613"/>
              <a:gd name="connsiteX179" fmla="*/ 9973200 w 14842808"/>
              <a:gd name="connsiteY179" fmla="*/ 28794 h 2831613"/>
              <a:gd name="connsiteX180" fmla="*/ 7030872 w 14842808"/>
              <a:gd name="connsiteY180" fmla="*/ 1181339 h 2831613"/>
              <a:gd name="connsiteX181" fmla="*/ 6752307 w 14842808"/>
              <a:gd name="connsiteY181" fmla="*/ 892624 h 2831613"/>
              <a:gd name="connsiteX182" fmla="*/ 6861826 w 14842808"/>
              <a:gd name="connsiteY182" fmla="*/ 665097 h 2831613"/>
              <a:gd name="connsiteX183" fmla="*/ 7267949 w 14842808"/>
              <a:gd name="connsiteY183" fmla="*/ 1107810 h 2831613"/>
              <a:gd name="connsiteX184" fmla="*/ 7030872 w 14842808"/>
              <a:gd name="connsiteY184" fmla="*/ 1181339 h 2831613"/>
              <a:gd name="connsiteX185" fmla="*/ 7426171 w 14842808"/>
              <a:gd name="connsiteY185" fmla="*/ 960754 h 2831613"/>
              <a:gd name="connsiteX186" fmla="*/ 7074164 w 14842808"/>
              <a:gd name="connsiteY186" fmla="*/ 573573 h 2831613"/>
              <a:gd name="connsiteX187" fmla="*/ 7248364 w 14842808"/>
              <a:gd name="connsiteY187" fmla="*/ 539637 h 2831613"/>
              <a:gd name="connsiteX188" fmla="*/ 7483637 w 14842808"/>
              <a:gd name="connsiteY188" fmla="*/ 768963 h 2831613"/>
              <a:gd name="connsiteX189" fmla="*/ 7426171 w 14842808"/>
              <a:gd name="connsiteY189" fmla="*/ 960754 h 2831613"/>
              <a:gd name="connsiteX190" fmla="*/ 7025461 w 14842808"/>
              <a:gd name="connsiteY190" fmla="*/ 521640 h 2831613"/>
              <a:gd name="connsiteX191" fmla="*/ 6948153 w 14842808"/>
              <a:gd name="connsiteY191" fmla="*/ 435514 h 2831613"/>
              <a:gd name="connsiteX192" fmla="*/ 6860022 w 14842808"/>
              <a:gd name="connsiteY192" fmla="*/ 258121 h 2831613"/>
              <a:gd name="connsiteX193" fmla="*/ 7030614 w 14842808"/>
              <a:gd name="connsiteY193" fmla="*/ 95124 h 2831613"/>
              <a:gd name="connsiteX194" fmla="*/ 7199403 w 14842808"/>
              <a:gd name="connsiteY194" fmla="*/ 267119 h 2831613"/>
              <a:gd name="connsiteX195" fmla="*/ 7025461 w 14842808"/>
              <a:gd name="connsiteY195" fmla="*/ 521640 h 2831613"/>
              <a:gd name="connsiteX196" fmla="*/ 7036283 w 14842808"/>
              <a:gd name="connsiteY196" fmla="*/ 0 h 2831613"/>
              <a:gd name="connsiteX197" fmla="*/ 6666238 w 14842808"/>
              <a:gd name="connsiteY197" fmla="*/ 310053 h 2831613"/>
              <a:gd name="connsiteX198" fmla="*/ 6810030 w 14842808"/>
              <a:gd name="connsiteY198" fmla="*/ 609308 h 2831613"/>
              <a:gd name="connsiteX199" fmla="*/ 6811834 w 14842808"/>
              <a:gd name="connsiteY199" fmla="*/ 612908 h 2831613"/>
              <a:gd name="connsiteX200" fmla="*/ 6554914 w 14842808"/>
              <a:gd name="connsiteY200" fmla="*/ 973094 h 2831613"/>
              <a:gd name="connsiteX201" fmla="*/ 6915941 w 14842808"/>
              <a:gd name="connsiteY201" fmla="*/ 1311941 h 2831613"/>
              <a:gd name="connsiteX202" fmla="*/ 7322064 w 14842808"/>
              <a:gd name="connsiteY202" fmla="*/ 1166684 h 2831613"/>
              <a:gd name="connsiteX203" fmla="*/ 7429780 w 14842808"/>
              <a:gd name="connsiteY203" fmla="*/ 1283147 h 2831613"/>
              <a:gd name="connsiteX204" fmla="*/ 7711952 w 14842808"/>
              <a:gd name="connsiteY204" fmla="*/ 1283147 h 2831613"/>
              <a:gd name="connsiteX205" fmla="*/ 7711952 w 14842808"/>
              <a:gd name="connsiteY205" fmla="*/ 1274406 h 2831613"/>
              <a:gd name="connsiteX206" fmla="*/ 7482091 w 14842808"/>
              <a:gd name="connsiteY206" fmla="*/ 1021684 h 2831613"/>
              <a:gd name="connsiteX207" fmla="*/ 7634902 w 14842808"/>
              <a:gd name="connsiteY207" fmla="*/ 672039 h 2831613"/>
              <a:gd name="connsiteX208" fmla="*/ 7399629 w 14842808"/>
              <a:gd name="connsiteY208" fmla="*/ 444512 h 2831613"/>
              <a:gd name="connsiteX209" fmla="*/ 7183941 w 14842808"/>
              <a:gd name="connsiteY209" fmla="*/ 487447 h 2831613"/>
              <a:gd name="connsiteX210" fmla="*/ 7180333 w 14842808"/>
              <a:gd name="connsiteY210" fmla="*/ 480248 h 2831613"/>
              <a:gd name="connsiteX211" fmla="*/ 7374375 w 14842808"/>
              <a:gd name="connsiteY211" fmla="*/ 243723 h 2831613"/>
              <a:gd name="connsiteX212" fmla="*/ 7036283 w 14842808"/>
              <a:gd name="connsiteY212" fmla="*/ 0 h 2831613"/>
              <a:gd name="connsiteX213" fmla="*/ 3908932 w 14842808"/>
              <a:gd name="connsiteY213" fmla="*/ 1917394 h 2831613"/>
              <a:gd name="connsiteX214" fmla="*/ 3756120 w 14842808"/>
              <a:gd name="connsiteY214" fmla="*/ 1917394 h 2831613"/>
              <a:gd name="connsiteX215" fmla="*/ 3526259 w 14842808"/>
              <a:gd name="connsiteY215" fmla="*/ 2641622 h 2831613"/>
              <a:gd name="connsiteX216" fmla="*/ 3294594 w 14842808"/>
              <a:gd name="connsiteY216" fmla="*/ 1917394 h 2831613"/>
              <a:gd name="connsiteX217" fmla="*/ 3136371 w 14842808"/>
              <a:gd name="connsiteY217" fmla="*/ 1917394 h 2831613"/>
              <a:gd name="connsiteX218" fmla="*/ 3429109 w 14842808"/>
              <a:gd name="connsiteY218" fmla="*/ 2813617 h 2831613"/>
              <a:gd name="connsiteX219" fmla="*/ 3615936 w 14842808"/>
              <a:gd name="connsiteY219" fmla="*/ 2813617 h 2831613"/>
              <a:gd name="connsiteX220" fmla="*/ 3908932 w 14842808"/>
              <a:gd name="connsiteY220" fmla="*/ 1917394 h 2831613"/>
              <a:gd name="connsiteX221" fmla="*/ 5785961 w 14842808"/>
              <a:gd name="connsiteY221" fmla="*/ 1917394 h 2831613"/>
              <a:gd name="connsiteX222" fmla="*/ 5636757 w 14842808"/>
              <a:gd name="connsiteY222" fmla="*/ 1917394 h 2831613"/>
              <a:gd name="connsiteX223" fmla="*/ 5636757 w 14842808"/>
              <a:gd name="connsiteY223" fmla="*/ 2813617 h 2831613"/>
              <a:gd name="connsiteX224" fmla="*/ 5785961 w 14842808"/>
              <a:gd name="connsiteY224" fmla="*/ 2813617 h 2831613"/>
              <a:gd name="connsiteX225" fmla="*/ 5785961 w 14842808"/>
              <a:gd name="connsiteY225" fmla="*/ 1917394 h 2831613"/>
              <a:gd name="connsiteX226" fmla="*/ 6702056 w 14842808"/>
              <a:gd name="connsiteY226" fmla="*/ 1917394 h 2831613"/>
              <a:gd name="connsiteX227" fmla="*/ 6549245 w 14842808"/>
              <a:gd name="connsiteY227" fmla="*/ 1917394 h 2831613"/>
              <a:gd name="connsiteX228" fmla="*/ 6319384 w 14842808"/>
              <a:gd name="connsiteY228" fmla="*/ 2641622 h 2831613"/>
              <a:gd name="connsiteX229" fmla="*/ 6087719 w 14842808"/>
              <a:gd name="connsiteY229" fmla="*/ 1917394 h 2831613"/>
              <a:gd name="connsiteX230" fmla="*/ 5929754 w 14842808"/>
              <a:gd name="connsiteY230" fmla="*/ 1917394 h 2831613"/>
              <a:gd name="connsiteX231" fmla="*/ 6222492 w 14842808"/>
              <a:gd name="connsiteY231" fmla="*/ 2813617 h 2831613"/>
              <a:gd name="connsiteX232" fmla="*/ 6409319 w 14842808"/>
              <a:gd name="connsiteY232" fmla="*/ 2813617 h 2831613"/>
              <a:gd name="connsiteX233" fmla="*/ 6702056 w 14842808"/>
              <a:gd name="connsiteY233" fmla="*/ 1917394 h 2831613"/>
              <a:gd name="connsiteX234" fmla="*/ 11697676 w 14842808"/>
              <a:gd name="connsiteY234" fmla="*/ 1917394 h 2831613"/>
              <a:gd name="connsiteX235" fmla="*/ 11548472 w 14842808"/>
              <a:gd name="connsiteY235" fmla="*/ 1917394 h 2831613"/>
              <a:gd name="connsiteX236" fmla="*/ 11548472 w 14842808"/>
              <a:gd name="connsiteY236" fmla="*/ 2813617 h 2831613"/>
              <a:gd name="connsiteX237" fmla="*/ 11697676 w 14842808"/>
              <a:gd name="connsiteY237" fmla="*/ 2813617 h 2831613"/>
              <a:gd name="connsiteX238" fmla="*/ 11697676 w 14842808"/>
              <a:gd name="connsiteY238" fmla="*/ 1917394 h 2831613"/>
              <a:gd name="connsiteX239" fmla="*/ 12980209 w 14842808"/>
              <a:gd name="connsiteY239" fmla="*/ 1917394 h 2831613"/>
              <a:gd name="connsiteX240" fmla="*/ 12831005 w 14842808"/>
              <a:gd name="connsiteY240" fmla="*/ 1917394 h 2831613"/>
              <a:gd name="connsiteX241" fmla="*/ 12831005 w 14842808"/>
              <a:gd name="connsiteY241" fmla="*/ 2813617 h 2831613"/>
              <a:gd name="connsiteX242" fmla="*/ 12980209 w 14842808"/>
              <a:gd name="connsiteY242" fmla="*/ 2813617 h 2831613"/>
              <a:gd name="connsiteX243" fmla="*/ 12980209 w 14842808"/>
              <a:gd name="connsiteY243" fmla="*/ 1917394 h 2831613"/>
              <a:gd name="connsiteX244" fmla="*/ 853219 w 14842808"/>
              <a:gd name="connsiteY244" fmla="*/ 1899397 h 2831613"/>
              <a:gd name="connsiteX245" fmla="*/ 601711 w 14842808"/>
              <a:gd name="connsiteY245" fmla="*/ 2055452 h 2831613"/>
              <a:gd name="connsiteX246" fmla="*/ 601711 w 14842808"/>
              <a:gd name="connsiteY246" fmla="*/ 1917394 h 2831613"/>
              <a:gd name="connsiteX247" fmla="*/ 452507 w 14842808"/>
              <a:gd name="connsiteY247" fmla="*/ 1917394 h 2831613"/>
              <a:gd name="connsiteX248" fmla="*/ 452507 w 14842808"/>
              <a:gd name="connsiteY248" fmla="*/ 2813617 h 2831613"/>
              <a:gd name="connsiteX249" fmla="*/ 601711 w 14842808"/>
              <a:gd name="connsiteY249" fmla="*/ 2813617 h 2831613"/>
              <a:gd name="connsiteX250" fmla="*/ 601711 w 14842808"/>
              <a:gd name="connsiteY250" fmla="*/ 2223847 h 2831613"/>
              <a:gd name="connsiteX251" fmla="*/ 797557 w 14842808"/>
              <a:gd name="connsiteY251" fmla="*/ 2014060 h 2831613"/>
              <a:gd name="connsiteX252" fmla="*/ 991599 w 14842808"/>
              <a:gd name="connsiteY252" fmla="*/ 2223847 h 2831613"/>
              <a:gd name="connsiteX253" fmla="*/ 991599 w 14842808"/>
              <a:gd name="connsiteY253" fmla="*/ 2813617 h 2831613"/>
              <a:gd name="connsiteX254" fmla="*/ 1140803 w 14842808"/>
              <a:gd name="connsiteY254" fmla="*/ 2813617 h 2831613"/>
              <a:gd name="connsiteX255" fmla="*/ 1140803 w 14842808"/>
              <a:gd name="connsiteY255" fmla="*/ 2193511 h 2831613"/>
              <a:gd name="connsiteX256" fmla="*/ 853219 w 14842808"/>
              <a:gd name="connsiteY256" fmla="*/ 1899397 h 2831613"/>
              <a:gd name="connsiteX257" fmla="*/ 1756945 w 14842808"/>
              <a:gd name="connsiteY257" fmla="*/ 1899397 h 2831613"/>
              <a:gd name="connsiteX258" fmla="*/ 1505437 w 14842808"/>
              <a:gd name="connsiteY258" fmla="*/ 2055452 h 2831613"/>
              <a:gd name="connsiteX259" fmla="*/ 1505437 w 14842808"/>
              <a:gd name="connsiteY259" fmla="*/ 1917394 h 2831613"/>
              <a:gd name="connsiteX260" fmla="*/ 1356234 w 14842808"/>
              <a:gd name="connsiteY260" fmla="*/ 1917394 h 2831613"/>
              <a:gd name="connsiteX261" fmla="*/ 1356234 w 14842808"/>
              <a:gd name="connsiteY261" fmla="*/ 2813617 h 2831613"/>
              <a:gd name="connsiteX262" fmla="*/ 1505437 w 14842808"/>
              <a:gd name="connsiteY262" fmla="*/ 2813617 h 2831613"/>
              <a:gd name="connsiteX263" fmla="*/ 1505437 w 14842808"/>
              <a:gd name="connsiteY263" fmla="*/ 2223847 h 2831613"/>
              <a:gd name="connsiteX264" fmla="*/ 1701283 w 14842808"/>
              <a:gd name="connsiteY264" fmla="*/ 2014060 h 2831613"/>
              <a:gd name="connsiteX265" fmla="*/ 1895326 w 14842808"/>
              <a:gd name="connsiteY265" fmla="*/ 2223847 h 2831613"/>
              <a:gd name="connsiteX266" fmla="*/ 1895326 w 14842808"/>
              <a:gd name="connsiteY266" fmla="*/ 2813617 h 2831613"/>
              <a:gd name="connsiteX267" fmla="*/ 2044529 w 14842808"/>
              <a:gd name="connsiteY267" fmla="*/ 2813617 h 2831613"/>
              <a:gd name="connsiteX268" fmla="*/ 2044529 w 14842808"/>
              <a:gd name="connsiteY268" fmla="*/ 2193511 h 2831613"/>
              <a:gd name="connsiteX269" fmla="*/ 1756945 w 14842808"/>
              <a:gd name="connsiteY269" fmla="*/ 1899397 h 2831613"/>
              <a:gd name="connsiteX270" fmla="*/ 2644179 w 14842808"/>
              <a:gd name="connsiteY270" fmla="*/ 2704353 h 2831613"/>
              <a:gd name="connsiteX271" fmla="*/ 2389064 w 14842808"/>
              <a:gd name="connsiteY271" fmla="*/ 2365505 h 2831613"/>
              <a:gd name="connsiteX272" fmla="*/ 2644179 w 14842808"/>
              <a:gd name="connsiteY272" fmla="*/ 2026658 h 2831613"/>
              <a:gd name="connsiteX273" fmla="*/ 2899294 w 14842808"/>
              <a:gd name="connsiteY273" fmla="*/ 2365505 h 2831613"/>
              <a:gd name="connsiteX274" fmla="*/ 2644179 w 14842808"/>
              <a:gd name="connsiteY274" fmla="*/ 2704353 h 2831613"/>
              <a:gd name="connsiteX275" fmla="*/ 2651394 w 14842808"/>
              <a:gd name="connsiteY275" fmla="*/ 1899397 h 2831613"/>
              <a:gd name="connsiteX276" fmla="*/ 2232902 w 14842808"/>
              <a:gd name="connsiteY276" fmla="*/ 2376303 h 2831613"/>
              <a:gd name="connsiteX277" fmla="*/ 2637221 w 14842808"/>
              <a:gd name="connsiteY277" fmla="*/ 2831613 h 2831613"/>
              <a:gd name="connsiteX278" fmla="*/ 3055971 w 14842808"/>
              <a:gd name="connsiteY278" fmla="*/ 2354707 h 2831613"/>
              <a:gd name="connsiteX279" fmla="*/ 2651394 w 14842808"/>
              <a:gd name="connsiteY279" fmla="*/ 1899397 h 2831613"/>
              <a:gd name="connsiteX280" fmla="*/ 4365047 w 14842808"/>
              <a:gd name="connsiteY280" fmla="*/ 2723892 h 2831613"/>
              <a:gd name="connsiteX281" fmla="*/ 4192651 w 14842808"/>
              <a:gd name="connsiteY281" fmla="*/ 2566294 h 2831613"/>
              <a:gd name="connsiteX282" fmla="*/ 4343659 w 14842808"/>
              <a:gd name="connsiteY282" fmla="*/ 2415638 h 2831613"/>
              <a:gd name="connsiteX283" fmla="*/ 4453178 w 14842808"/>
              <a:gd name="connsiteY283" fmla="*/ 2388644 h 2831613"/>
              <a:gd name="connsiteX284" fmla="*/ 4573520 w 14842808"/>
              <a:gd name="connsiteY284" fmla="*/ 2349309 h 2831613"/>
              <a:gd name="connsiteX285" fmla="*/ 4573520 w 14842808"/>
              <a:gd name="connsiteY285" fmla="*/ 2523103 h 2831613"/>
              <a:gd name="connsiteX286" fmla="*/ 4365047 w 14842808"/>
              <a:gd name="connsiteY286" fmla="*/ 2723892 h 2831613"/>
              <a:gd name="connsiteX287" fmla="*/ 4411947 w 14842808"/>
              <a:gd name="connsiteY287" fmla="*/ 1899397 h 2831613"/>
              <a:gd name="connsiteX288" fmla="*/ 4049116 w 14842808"/>
              <a:gd name="connsiteY288" fmla="*/ 2186312 h 2831613"/>
              <a:gd name="connsiteX289" fmla="*/ 4187497 w 14842808"/>
              <a:gd name="connsiteY289" fmla="*/ 2215106 h 2831613"/>
              <a:gd name="connsiteX290" fmla="*/ 4401381 w 14842808"/>
              <a:gd name="connsiteY290" fmla="*/ 2014317 h 2831613"/>
              <a:gd name="connsiteX291" fmla="*/ 4573777 w 14842808"/>
              <a:gd name="connsiteY291" fmla="*/ 2180913 h 2831613"/>
              <a:gd name="connsiteX292" fmla="*/ 4573777 w 14842808"/>
              <a:gd name="connsiteY292" fmla="*/ 2186312 h 2831613"/>
              <a:gd name="connsiteX293" fmla="*/ 4521724 w 14842808"/>
              <a:gd name="connsiteY293" fmla="*/ 2258041 h 2831613"/>
              <a:gd name="connsiteX294" fmla="*/ 4263001 w 14842808"/>
              <a:gd name="connsiteY294" fmla="*/ 2322571 h 2831613"/>
              <a:gd name="connsiteX295" fmla="*/ 4043705 w 14842808"/>
              <a:gd name="connsiteY295" fmla="*/ 2577092 h 2831613"/>
              <a:gd name="connsiteX296" fmla="*/ 4324074 w 14842808"/>
              <a:gd name="connsiteY296" fmla="*/ 2831613 h 2831613"/>
              <a:gd name="connsiteX297" fmla="*/ 4573777 w 14842808"/>
              <a:gd name="connsiteY297" fmla="*/ 2677358 h 2831613"/>
              <a:gd name="connsiteX298" fmla="*/ 4591816 w 14842808"/>
              <a:gd name="connsiteY298" fmla="*/ 2813617 h 2831613"/>
              <a:gd name="connsiteX299" fmla="*/ 4744627 w 14842808"/>
              <a:gd name="connsiteY299" fmla="*/ 2813617 h 2831613"/>
              <a:gd name="connsiteX300" fmla="*/ 4721177 w 14842808"/>
              <a:gd name="connsiteY300" fmla="*/ 2627225 h 2831613"/>
              <a:gd name="connsiteX301" fmla="*/ 4721177 w 14842808"/>
              <a:gd name="connsiteY301" fmla="*/ 2171915 h 2831613"/>
              <a:gd name="connsiteX302" fmla="*/ 4411947 w 14842808"/>
              <a:gd name="connsiteY302" fmla="*/ 1899397 h 2831613"/>
              <a:gd name="connsiteX303" fmla="*/ 6942741 w 14842808"/>
              <a:gd name="connsiteY303" fmla="*/ 2268581 h 2831613"/>
              <a:gd name="connsiteX304" fmla="*/ 7185229 w 14842808"/>
              <a:gd name="connsiteY304" fmla="*/ 2021259 h 2831613"/>
              <a:gd name="connsiteX305" fmla="*/ 7402721 w 14842808"/>
              <a:gd name="connsiteY305" fmla="*/ 2268581 h 2831613"/>
              <a:gd name="connsiteX306" fmla="*/ 6942741 w 14842808"/>
              <a:gd name="connsiteY306" fmla="*/ 2268581 h 2831613"/>
              <a:gd name="connsiteX307" fmla="*/ 7185229 w 14842808"/>
              <a:gd name="connsiteY307" fmla="*/ 1899397 h 2831613"/>
              <a:gd name="connsiteX308" fmla="*/ 6782714 w 14842808"/>
              <a:gd name="connsiteY308" fmla="*/ 2372704 h 2831613"/>
              <a:gd name="connsiteX309" fmla="*/ 7185229 w 14842808"/>
              <a:gd name="connsiteY309" fmla="*/ 2831613 h 2831613"/>
              <a:gd name="connsiteX310" fmla="*/ 7551667 w 14842808"/>
              <a:gd name="connsiteY310" fmla="*/ 2539557 h 2831613"/>
              <a:gd name="connsiteX311" fmla="*/ 7415091 w 14842808"/>
              <a:gd name="connsiteY311" fmla="*/ 2503821 h 2831613"/>
              <a:gd name="connsiteX312" fmla="*/ 7199403 w 14842808"/>
              <a:gd name="connsiteY312" fmla="*/ 2706410 h 2831613"/>
              <a:gd name="connsiteX313" fmla="*/ 6937072 w 14842808"/>
              <a:gd name="connsiteY313" fmla="*/ 2374761 h 2831613"/>
              <a:gd name="connsiteX314" fmla="*/ 7553213 w 14842808"/>
              <a:gd name="connsiteY314" fmla="*/ 2374761 h 2831613"/>
              <a:gd name="connsiteX315" fmla="*/ 7553213 w 14842808"/>
              <a:gd name="connsiteY315" fmla="*/ 2324627 h 2831613"/>
              <a:gd name="connsiteX316" fmla="*/ 7185229 w 14842808"/>
              <a:gd name="connsiteY316" fmla="*/ 1899397 h 2831613"/>
              <a:gd name="connsiteX317" fmla="*/ 9777354 w 14842808"/>
              <a:gd name="connsiteY317" fmla="*/ 2268581 h 2831613"/>
              <a:gd name="connsiteX318" fmla="*/ 10019842 w 14842808"/>
              <a:gd name="connsiteY318" fmla="*/ 2021259 h 2831613"/>
              <a:gd name="connsiteX319" fmla="*/ 10237334 w 14842808"/>
              <a:gd name="connsiteY319" fmla="*/ 2268581 h 2831613"/>
              <a:gd name="connsiteX320" fmla="*/ 9777354 w 14842808"/>
              <a:gd name="connsiteY320" fmla="*/ 2268581 h 2831613"/>
              <a:gd name="connsiteX321" fmla="*/ 10019842 w 14842808"/>
              <a:gd name="connsiteY321" fmla="*/ 1899397 h 2831613"/>
              <a:gd name="connsiteX322" fmla="*/ 9617327 w 14842808"/>
              <a:gd name="connsiteY322" fmla="*/ 2372704 h 2831613"/>
              <a:gd name="connsiteX323" fmla="*/ 10019842 w 14842808"/>
              <a:gd name="connsiteY323" fmla="*/ 2831613 h 2831613"/>
              <a:gd name="connsiteX324" fmla="*/ 10386280 w 14842808"/>
              <a:gd name="connsiteY324" fmla="*/ 2539557 h 2831613"/>
              <a:gd name="connsiteX325" fmla="*/ 10249704 w 14842808"/>
              <a:gd name="connsiteY325" fmla="*/ 2503821 h 2831613"/>
              <a:gd name="connsiteX326" fmla="*/ 10034016 w 14842808"/>
              <a:gd name="connsiteY326" fmla="*/ 2706410 h 2831613"/>
              <a:gd name="connsiteX327" fmla="*/ 9771684 w 14842808"/>
              <a:gd name="connsiteY327" fmla="*/ 2374761 h 2831613"/>
              <a:gd name="connsiteX328" fmla="*/ 10387826 w 14842808"/>
              <a:gd name="connsiteY328" fmla="*/ 2374761 h 2831613"/>
              <a:gd name="connsiteX329" fmla="*/ 10387826 w 14842808"/>
              <a:gd name="connsiteY329" fmla="*/ 2324627 h 2831613"/>
              <a:gd name="connsiteX330" fmla="*/ 10019842 w 14842808"/>
              <a:gd name="connsiteY330" fmla="*/ 1899397 h 2831613"/>
              <a:gd name="connsiteX331" fmla="*/ 12299387 w 14842808"/>
              <a:gd name="connsiteY331" fmla="*/ 1899397 h 2831613"/>
              <a:gd name="connsiteX332" fmla="*/ 11886049 w 14842808"/>
              <a:gd name="connsiteY332" fmla="*/ 2374503 h 2831613"/>
              <a:gd name="connsiteX333" fmla="*/ 12292171 w 14842808"/>
              <a:gd name="connsiteY333" fmla="*/ 2831613 h 2831613"/>
              <a:gd name="connsiteX334" fmla="*/ 12660413 w 14842808"/>
              <a:gd name="connsiteY334" fmla="*/ 2512562 h 2831613"/>
              <a:gd name="connsiteX335" fmla="*/ 12518425 w 14842808"/>
              <a:gd name="connsiteY335" fmla="*/ 2478369 h 2831613"/>
              <a:gd name="connsiteX336" fmla="*/ 12302736 w 14842808"/>
              <a:gd name="connsiteY336" fmla="*/ 2704353 h 2831613"/>
              <a:gd name="connsiteX337" fmla="*/ 12042210 w 14842808"/>
              <a:gd name="connsiteY337" fmla="*/ 2363706 h 2831613"/>
              <a:gd name="connsiteX338" fmla="*/ 12295521 w 14842808"/>
              <a:gd name="connsiteY338" fmla="*/ 2026658 h 2831613"/>
              <a:gd name="connsiteX339" fmla="*/ 12518167 w 14842808"/>
              <a:gd name="connsiteY339" fmla="*/ 2241844 h 2831613"/>
              <a:gd name="connsiteX340" fmla="*/ 12660156 w 14842808"/>
              <a:gd name="connsiteY340" fmla="*/ 2207908 h 2831613"/>
              <a:gd name="connsiteX341" fmla="*/ 12299387 w 14842808"/>
              <a:gd name="connsiteY341" fmla="*/ 1899397 h 2831613"/>
              <a:gd name="connsiteX342" fmla="*/ 13596350 w 14842808"/>
              <a:gd name="connsiteY342" fmla="*/ 1899397 h 2831613"/>
              <a:gd name="connsiteX343" fmla="*/ 13344844 w 14842808"/>
              <a:gd name="connsiteY343" fmla="*/ 2055452 h 2831613"/>
              <a:gd name="connsiteX344" fmla="*/ 13344844 w 14842808"/>
              <a:gd name="connsiteY344" fmla="*/ 1917394 h 2831613"/>
              <a:gd name="connsiteX345" fmla="*/ 13195639 w 14842808"/>
              <a:gd name="connsiteY345" fmla="*/ 1917394 h 2831613"/>
              <a:gd name="connsiteX346" fmla="*/ 13195639 w 14842808"/>
              <a:gd name="connsiteY346" fmla="*/ 2813617 h 2831613"/>
              <a:gd name="connsiteX347" fmla="*/ 13344844 w 14842808"/>
              <a:gd name="connsiteY347" fmla="*/ 2813617 h 2831613"/>
              <a:gd name="connsiteX348" fmla="*/ 13344844 w 14842808"/>
              <a:gd name="connsiteY348" fmla="*/ 2223847 h 2831613"/>
              <a:gd name="connsiteX349" fmla="*/ 13540690 w 14842808"/>
              <a:gd name="connsiteY349" fmla="*/ 2014060 h 2831613"/>
              <a:gd name="connsiteX350" fmla="*/ 13734732 w 14842808"/>
              <a:gd name="connsiteY350" fmla="*/ 2223847 h 2831613"/>
              <a:gd name="connsiteX351" fmla="*/ 13734732 w 14842808"/>
              <a:gd name="connsiteY351" fmla="*/ 2813617 h 2831613"/>
              <a:gd name="connsiteX352" fmla="*/ 13883936 w 14842808"/>
              <a:gd name="connsiteY352" fmla="*/ 2813617 h 2831613"/>
              <a:gd name="connsiteX353" fmla="*/ 13883936 w 14842808"/>
              <a:gd name="connsiteY353" fmla="*/ 2193511 h 2831613"/>
              <a:gd name="connsiteX354" fmla="*/ 13596350 w 14842808"/>
              <a:gd name="connsiteY354" fmla="*/ 1899397 h 2831613"/>
              <a:gd name="connsiteX355" fmla="*/ 14232336 w 14842808"/>
              <a:gd name="connsiteY355" fmla="*/ 2268581 h 2831613"/>
              <a:gd name="connsiteX356" fmla="*/ 14474823 w 14842808"/>
              <a:gd name="connsiteY356" fmla="*/ 2021259 h 2831613"/>
              <a:gd name="connsiteX357" fmla="*/ 14692316 w 14842808"/>
              <a:gd name="connsiteY357" fmla="*/ 2268581 h 2831613"/>
              <a:gd name="connsiteX358" fmla="*/ 14232336 w 14842808"/>
              <a:gd name="connsiteY358" fmla="*/ 2268581 h 2831613"/>
              <a:gd name="connsiteX359" fmla="*/ 14474823 w 14842808"/>
              <a:gd name="connsiteY359" fmla="*/ 1899397 h 2831613"/>
              <a:gd name="connsiteX360" fmla="*/ 14072308 w 14842808"/>
              <a:gd name="connsiteY360" fmla="*/ 2372704 h 2831613"/>
              <a:gd name="connsiteX361" fmla="*/ 14474823 w 14842808"/>
              <a:gd name="connsiteY361" fmla="*/ 2831613 h 2831613"/>
              <a:gd name="connsiteX362" fmla="*/ 14841262 w 14842808"/>
              <a:gd name="connsiteY362" fmla="*/ 2539557 h 2831613"/>
              <a:gd name="connsiteX363" fmla="*/ 14704684 w 14842808"/>
              <a:gd name="connsiteY363" fmla="*/ 2503821 h 2831613"/>
              <a:gd name="connsiteX364" fmla="*/ 14488996 w 14842808"/>
              <a:gd name="connsiteY364" fmla="*/ 2706410 h 2831613"/>
              <a:gd name="connsiteX365" fmla="*/ 14226666 w 14842808"/>
              <a:gd name="connsiteY365" fmla="*/ 2374761 h 2831613"/>
              <a:gd name="connsiteX366" fmla="*/ 14842809 w 14842808"/>
              <a:gd name="connsiteY366" fmla="*/ 2374761 h 2831613"/>
              <a:gd name="connsiteX367" fmla="*/ 14842809 w 14842808"/>
              <a:gd name="connsiteY367" fmla="*/ 2324627 h 2831613"/>
              <a:gd name="connsiteX368" fmla="*/ 14474823 w 14842808"/>
              <a:gd name="connsiteY368" fmla="*/ 1899397 h 2831613"/>
              <a:gd name="connsiteX369" fmla="*/ 5204092 w 14842808"/>
              <a:gd name="connsiteY369" fmla="*/ 1666471 h 2831613"/>
              <a:gd name="connsiteX370" fmla="*/ 5054889 w 14842808"/>
              <a:gd name="connsiteY370" fmla="*/ 1702207 h 2831613"/>
              <a:gd name="connsiteX371" fmla="*/ 5054889 w 14842808"/>
              <a:gd name="connsiteY371" fmla="*/ 1917394 h 2831613"/>
              <a:gd name="connsiteX372" fmla="*/ 4882493 w 14842808"/>
              <a:gd name="connsiteY372" fmla="*/ 1917394 h 2831613"/>
              <a:gd name="connsiteX373" fmla="*/ 4882493 w 14842808"/>
              <a:gd name="connsiteY373" fmla="*/ 2032057 h 2831613"/>
              <a:gd name="connsiteX374" fmla="*/ 5054889 w 14842808"/>
              <a:gd name="connsiteY374" fmla="*/ 2032057 h 2831613"/>
              <a:gd name="connsiteX375" fmla="*/ 5054889 w 14842808"/>
              <a:gd name="connsiteY375" fmla="*/ 2580434 h 2831613"/>
              <a:gd name="connsiteX376" fmla="*/ 5300985 w 14842808"/>
              <a:gd name="connsiteY376" fmla="*/ 2831356 h 2831613"/>
              <a:gd name="connsiteX377" fmla="*/ 5493223 w 14842808"/>
              <a:gd name="connsiteY377" fmla="*/ 2775824 h 2831613"/>
              <a:gd name="connsiteX378" fmla="*/ 5451992 w 14842808"/>
              <a:gd name="connsiteY378" fmla="*/ 2668360 h 2831613"/>
              <a:gd name="connsiteX379" fmla="*/ 5320827 w 14842808"/>
              <a:gd name="connsiteY379" fmla="*/ 2705895 h 2831613"/>
              <a:gd name="connsiteX380" fmla="*/ 5204092 w 14842808"/>
              <a:gd name="connsiteY380" fmla="*/ 2557039 h 2831613"/>
              <a:gd name="connsiteX381" fmla="*/ 5204092 w 14842808"/>
              <a:gd name="connsiteY381" fmla="*/ 2032057 h 2831613"/>
              <a:gd name="connsiteX382" fmla="*/ 5470031 w 14842808"/>
              <a:gd name="connsiteY382" fmla="*/ 2032057 h 2831613"/>
              <a:gd name="connsiteX383" fmla="*/ 5470031 w 14842808"/>
              <a:gd name="connsiteY383" fmla="*/ 1917394 h 2831613"/>
              <a:gd name="connsiteX384" fmla="*/ 5204092 w 14842808"/>
              <a:gd name="connsiteY384" fmla="*/ 1917394 h 2831613"/>
              <a:gd name="connsiteX385" fmla="*/ 5204092 w 14842808"/>
              <a:gd name="connsiteY385" fmla="*/ 1666471 h 2831613"/>
              <a:gd name="connsiteX386" fmla="*/ 219296 w 14842808"/>
              <a:gd name="connsiteY386" fmla="*/ 1558750 h 2831613"/>
              <a:gd name="connsiteX387" fmla="*/ 62877 w 14842808"/>
              <a:gd name="connsiteY387" fmla="*/ 1558750 h 2831613"/>
              <a:gd name="connsiteX388" fmla="*/ 62877 w 14842808"/>
              <a:gd name="connsiteY388" fmla="*/ 2813360 h 2831613"/>
              <a:gd name="connsiteX389" fmla="*/ 219296 w 14842808"/>
              <a:gd name="connsiteY389" fmla="*/ 2813360 h 2831613"/>
              <a:gd name="connsiteX390" fmla="*/ 219296 w 14842808"/>
              <a:gd name="connsiteY390" fmla="*/ 1558750 h 2831613"/>
              <a:gd name="connsiteX391" fmla="*/ 9411173 w 14842808"/>
              <a:gd name="connsiteY391" fmla="*/ 1558750 h 2831613"/>
              <a:gd name="connsiteX392" fmla="*/ 9174096 w 14842808"/>
              <a:gd name="connsiteY392" fmla="*/ 1558750 h 2831613"/>
              <a:gd name="connsiteX393" fmla="*/ 8802247 w 14842808"/>
              <a:gd name="connsiteY393" fmla="*/ 2569636 h 2831613"/>
              <a:gd name="connsiteX394" fmla="*/ 8428593 w 14842808"/>
              <a:gd name="connsiteY394" fmla="*/ 1558750 h 2831613"/>
              <a:gd name="connsiteX395" fmla="*/ 8180694 w 14842808"/>
              <a:gd name="connsiteY395" fmla="*/ 1558750 h 2831613"/>
              <a:gd name="connsiteX396" fmla="*/ 8180694 w 14842808"/>
              <a:gd name="connsiteY396" fmla="*/ 2813360 h 2831613"/>
              <a:gd name="connsiteX397" fmla="*/ 8337113 w 14842808"/>
              <a:gd name="connsiteY397" fmla="*/ 2813360 h 2831613"/>
              <a:gd name="connsiteX398" fmla="*/ 8337113 w 14842808"/>
              <a:gd name="connsiteY398" fmla="*/ 1732801 h 2831613"/>
              <a:gd name="connsiteX399" fmla="*/ 8737824 w 14842808"/>
              <a:gd name="connsiteY399" fmla="*/ 2813617 h 2831613"/>
              <a:gd name="connsiteX400" fmla="*/ 8858166 w 14842808"/>
              <a:gd name="connsiteY400" fmla="*/ 2813617 h 2831613"/>
              <a:gd name="connsiteX401" fmla="*/ 9255270 w 14842808"/>
              <a:gd name="connsiteY401" fmla="*/ 1731002 h 2831613"/>
              <a:gd name="connsiteX402" fmla="*/ 9255270 w 14842808"/>
              <a:gd name="connsiteY402" fmla="*/ 2813617 h 2831613"/>
              <a:gd name="connsiteX403" fmla="*/ 9411431 w 14842808"/>
              <a:gd name="connsiteY403" fmla="*/ 2813617 h 2831613"/>
              <a:gd name="connsiteX404" fmla="*/ 9411431 w 14842808"/>
              <a:gd name="connsiteY404" fmla="*/ 1558750 h 2831613"/>
              <a:gd name="connsiteX405" fmla="*/ 10941349 w 14842808"/>
              <a:gd name="connsiteY405" fmla="*/ 2704353 h 2831613"/>
              <a:gd name="connsiteX406" fmla="*/ 10695254 w 14842808"/>
              <a:gd name="connsiteY406" fmla="*/ 2365505 h 2831613"/>
              <a:gd name="connsiteX407" fmla="*/ 10941349 w 14842808"/>
              <a:gd name="connsiteY407" fmla="*/ 2026658 h 2831613"/>
              <a:gd name="connsiteX408" fmla="*/ 11187445 w 14842808"/>
              <a:gd name="connsiteY408" fmla="*/ 2365505 h 2831613"/>
              <a:gd name="connsiteX409" fmla="*/ 10941349 w 14842808"/>
              <a:gd name="connsiteY409" fmla="*/ 2704353 h 2831613"/>
              <a:gd name="connsiteX410" fmla="*/ 11333042 w 14842808"/>
              <a:gd name="connsiteY410" fmla="*/ 1558750 h 2831613"/>
              <a:gd name="connsiteX411" fmla="*/ 11183838 w 14842808"/>
              <a:gd name="connsiteY411" fmla="*/ 1558750 h 2831613"/>
              <a:gd name="connsiteX412" fmla="*/ 11183838 w 14842808"/>
              <a:gd name="connsiteY412" fmla="*/ 2089388 h 2831613"/>
              <a:gd name="connsiteX413" fmla="*/ 10916095 w 14842808"/>
              <a:gd name="connsiteY413" fmla="*/ 1899397 h 2831613"/>
              <a:gd name="connsiteX414" fmla="*/ 10538834 w 14842808"/>
              <a:gd name="connsiteY414" fmla="*/ 2370904 h 2831613"/>
              <a:gd name="connsiteX415" fmla="*/ 10903469 w 14842808"/>
              <a:gd name="connsiteY415" fmla="*/ 2831613 h 2831613"/>
              <a:gd name="connsiteX416" fmla="*/ 11183838 w 14842808"/>
              <a:gd name="connsiteY416" fmla="*/ 2632624 h 2831613"/>
              <a:gd name="connsiteX417" fmla="*/ 11183838 w 14842808"/>
              <a:gd name="connsiteY417" fmla="*/ 2700753 h 2831613"/>
              <a:gd name="connsiteX418" fmla="*/ 11192857 w 14842808"/>
              <a:gd name="connsiteY418" fmla="*/ 2813617 h 2831613"/>
              <a:gd name="connsiteX419" fmla="*/ 11343864 w 14842808"/>
              <a:gd name="connsiteY419" fmla="*/ 2813617 h 2831613"/>
              <a:gd name="connsiteX420" fmla="*/ 11333042 w 14842808"/>
              <a:gd name="connsiteY420" fmla="*/ 2627225 h 2831613"/>
              <a:gd name="connsiteX421" fmla="*/ 11333042 w 14842808"/>
              <a:gd name="connsiteY421" fmla="*/ 1558750 h 2831613"/>
              <a:gd name="connsiteX422" fmla="*/ 5712261 w 14842808"/>
              <a:gd name="connsiteY422" fmla="*/ 1532012 h 2831613"/>
              <a:gd name="connsiteX423" fmla="*/ 5606350 w 14842808"/>
              <a:gd name="connsiteY423" fmla="*/ 1637677 h 2831613"/>
              <a:gd name="connsiteX424" fmla="*/ 5712261 w 14842808"/>
              <a:gd name="connsiteY424" fmla="*/ 1741542 h 2831613"/>
              <a:gd name="connsiteX425" fmla="*/ 5816369 w 14842808"/>
              <a:gd name="connsiteY425" fmla="*/ 1637677 h 2831613"/>
              <a:gd name="connsiteX426" fmla="*/ 5712261 w 14842808"/>
              <a:gd name="connsiteY426" fmla="*/ 1532012 h 2831613"/>
              <a:gd name="connsiteX427" fmla="*/ 11623976 w 14842808"/>
              <a:gd name="connsiteY427" fmla="*/ 1532012 h 2831613"/>
              <a:gd name="connsiteX428" fmla="*/ 11518064 w 14842808"/>
              <a:gd name="connsiteY428" fmla="*/ 1637677 h 2831613"/>
              <a:gd name="connsiteX429" fmla="*/ 11623976 w 14842808"/>
              <a:gd name="connsiteY429" fmla="*/ 1741542 h 2831613"/>
              <a:gd name="connsiteX430" fmla="*/ 11728083 w 14842808"/>
              <a:gd name="connsiteY430" fmla="*/ 1637677 h 2831613"/>
              <a:gd name="connsiteX431" fmla="*/ 11623976 w 14842808"/>
              <a:gd name="connsiteY431" fmla="*/ 1532012 h 2831613"/>
              <a:gd name="connsiteX432" fmla="*/ 12906510 w 14842808"/>
              <a:gd name="connsiteY432" fmla="*/ 1532012 h 2831613"/>
              <a:gd name="connsiteX433" fmla="*/ 12800598 w 14842808"/>
              <a:gd name="connsiteY433" fmla="*/ 1637677 h 2831613"/>
              <a:gd name="connsiteX434" fmla="*/ 12906510 w 14842808"/>
              <a:gd name="connsiteY434" fmla="*/ 1741542 h 2831613"/>
              <a:gd name="connsiteX435" fmla="*/ 13010617 w 14842808"/>
              <a:gd name="connsiteY435" fmla="*/ 1637677 h 2831613"/>
              <a:gd name="connsiteX436" fmla="*/ 12906510 w 14842808"/>
              <a:gd name="connsiteY436" fmla="*/ 1532012 h 2831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</a:cxnLst>
            <a:rect l="l" t="t" r="r" b="b"/>
            <a:pathLst>
              <a:path w="14842808" h="2831613">
                <a:moveTo>
                  <a:pt x="1397722" y="1202934"/>
                </a:moveTo>
                <a:cubicBezTo>
                  <a:pt x="1259341" y="1202934"/>
                  <a:pt x="1182034" y="1072074"/>
                  <a:pt x="1182034" y="835550"/>
                </a:cubicBezTo>
                <a:cubicBezTo>
                  <a:pt x="1182034" y="595426"/>
                  <a:pt x="1259341" y="468165"/>
                  <a:pt x="1397722" y="468165"/>
                </a:cubicBezTo>
                <a:cubicBezTo>
                  <a:pt x="1536103" y="468165"/>
                  <a:pt x="1613410" y="597225"/>
                  <a:pt x="1613410" y="835550"/>
                </a:cubicBezTo>
                <a:cubicBezTo>
                  <a:pt x="1613153" y="1075674"/>
                  <a:pt x="1535845" y="1202934"/>
                  <a:pt x="1397722" y="1202934"/>
                </a:cubicBezTo>
                <a:moveTo>
                  <a:pt x="1397722" y="369441"/>
                </a:moveTo>
                <a:cubicBezTo>
                  <a:pt x="1115549" y="369441"/>
                  <a:pt x="959388" y="579229"/>
                  <a:pt x="959388" y="835550"/>
                </a:cubicBezTo>
                <a:cubicBezTo>
                  <a:pt x="959388" y="1091871"/>
                  <a:pt x="1115807" y="1301658"/>
                  <a:pt x="1397722" y="1301658"/>
                </a:cubicBezTo>
                <a:cubicBezTo>
                  <a:pt x="1679895" y="1301658"/>
                  <a:pt x="1836056" y="1091871"/>
                  <a:pt x="1836056" y="835550"/>
                </a:cubicBezTo>
                <a:cubicBezTo>
                  <a:pt x="1836056" y="578972"/>
                  <a:pt x="1679637" y="369441"/>
                  <a:pt x="1397722" y="369441"/>
                </a:cubicBezTo>
                <a:moveTo>
                  <a:pt x="3357471" y="369441"/>
                </a:moveTo>
                <a:cubicBezTo>
                  <a:pt x="3224501" y="369441"/>
                  <a:pt x="3150802" y="426773"/>
                  <a:pt x="3109571" y="500301"/>
                </a:cubicBezTo>
                <a:lnTo>
                  <a:pt x="3098748" y="500301"/>
                </a:lnTo>
                <a:lnTo>
                  <a:pt x="3098748" y="387438"/>
                </a:lnTo>
                <a:lnTo>
                  <a:pt x="2886667" y="387438"/>
                </a:lnTo>
                <a:lnTo>
                  <a:pt x="2886667" y="1283661"/>
                </a:lnTo>
                <a:lnTo>
                  <a:pt x="3098748" y="1283661"/>
                </a:lnTo>
                <a:lnTo>
                  <a:pt x="3098748" y="704433"/>
                </a:lnTo>
                <a:cubicBezTo>
                  <a:pt x="3098748" y="571773"/>
                  <a:pt x="3167036" y="494645"/>
                  <a:pt x="3276555" y="494645"/>
                </a:cubicBezTo>
                <a:cubicBezTo>
                  <a:pt x="3382467" y="494645"/>
                  <a:pt x="3429367" y="564574"/>
                  <a:pt x="3429367" y="670239"/>
                </a:cubicBezTo>
                <a:lnTo>
                  <a:pt x="3429367" y="1283147"/>
                </a:lnTo>
                <a:lnTo>
                  <a:pt x="3641447" y="1283147"/>
                </a:lnTo>
                <a:lnTo>
                  <a:pt x="3641447" y="668697"/>
                </a:lnTo>
                <a:cubicBezTo>
                  <a:pt x="3641189" y="484105"/>
                  <a:pt x="3544297" y="369441"/>
                  <a:pt x="3357471" y="369441"/>
                </a:cubicBezTo>
                <a:moveTo>
                  <a:pt x="4122559" y="369441"/>
                </a:moveTo>
                <a:cubicBezTo>
                  <a:pt x="3926712" y="369441"/>
                  <a:pt x="3779312" y="451968"/>
                  <a:pt x="3779312" y="627562"/>
                </a:cubicBezTo>
                <a:cubicBezTo>
                  <a:pt x="3779312" y="776418"/>
                  <a:pt x="3881616" y="856888"/>
                  <a:pt x="3996805" y="885683"/>
                </a:cubicBezTo>
                <a:lnTo>
                  <a:pt x="4176416" y="930417"/>
                </a:lnTo>
                <a:cubicBezTo>
                  <a:pt x="4271762" y="953812"/>
                  <a:pt x="4314797" y="987748"/>
                  <a:pt x="4314797" y="1063076"/>
                </a:cubicBezTo>
                <a:cubicBezTo>
                  <a:pt x="4314797" y="1154601"/>
                  <a:pt x="4250116" y="1206534"/>
                  <a:pt x="4136989" y="1206534"/>
                </a:cubicBezTo>
                <a:cubicBezTo>
                  <a:pt x="4014843" y="1206534"/>
                  <a:pt x="3951966" y="1147402"/>
                  <a:pt x="3932124" y="998546"/>
                </a:cubicBezTo>
                <a:lnTo>
                  <a:pt x="3741690" y="1052278"/>
                </a:lnTo>
                <a:cubicBezTo>
                  <a:pt x="3752513" y="1206534"/>
                  <a:pt x="3896305" y="1301401"/>
                  <a:pt x="4113539" y="1301401"/>
                </a:cubicBezTo>
                <a:cubicBezTo>
                  <a:pt x="4356028" y="1301401"/>
                  <a:pt x="4487193" y="1188537"/>
                  <a:pt x="4487193" y="1009344"/>
                </a:cubicBezTo>
                <a:cubicBezTo>
                  <a:pt x="4487193" y="840949"/>
                  <a:pt x="4370458" y="771019"/>
                  <a:pt x="4248313" y="740425"/>
                </a:cubicBezTo>
                <a:lnTo>
                  <a:pt x="4075916" y="697491"/>
                </a:lnTo>
                <a:cubicBezTo>
                  <a:pt x="3989589" y="675895"/>
                  <a:pt x="3951966" y="636560"/>
                  <a:pt x="3951966" y="579229"/>
                </a:cubicBezTo>
                <a:cubicBezTo>
                  <a:pt x="3951966" y="507500"/>
                  <a:pt x="4013039" y="464566"/>
                  <a:pt x="4104778" y="464566"/>
                </a:cubicBezTo>
                <a:cubicBezTo>
                  <a:pt x="4212493" y="464566"/>
                  <a:pt x="4278978" y="523697"/>
                  <a:pt x="4287997" y="636560"/>
                </a:cubicBezTo>
                <a:lnTo>
                  <a:pt x="4467608" y="582828"/>
                </a:lnTo>
                <a:cubicBezTo>
                  <a:pt x="4445962" y="457110"/>
                  <a:pt x="4322013" y="369441"/>
                  <a:pt x="4122559" y="369441"/>
                </a:cubicBezTo>
                <a:moveTo>
                  <a:pt x="5013658" y="1202934"/>
                </a:moveTo>
                <a:cubicBezTo>
                  <a:pt x="4875277" y="1202934"/>
                  <a:pt x="4797969" y="1072074"/>
                  <a:pt x="4797969" y="835550"/>
                </a:cubicBezTo>
                <a:cubicBezTo>
                  <a:pt x="4797969" y="595426"/>
                  <a:pt x="4875277" y="468165"/>
                  <a:pt x="5013658" y="468165"/>
                </a:cubicBezTo>
                <a:cubicBezTo>
                  <a:pt x="5152039" y="468165"/>
                  <a:pt x="5229346" y="597225"/>
                  <a:pt x="5229346" y="835550"/>
                </a:cubicBezTo>
                <a:cubicBezTo>
                  <a:pt x="5229089" y="1075674"/>
                  <a:pt x="5152039" y="1202934"/>
                  <a:pt x="5013658" y="1202934"/>
                </a:cubicBezTo>
                <a:moveTo>
                  <a:pt x="5013658" y="369441"/>
                </a:moveTo>
                <a:cubicBezTo>
                  <a:pt x="4731485" y="369441"/>
                  <a:pt x="4575324" y="579229"/>
                  <a:pt x="4575324" y="835550"/>
                </a:cubicBezTo>
                <a:cubicBezTo>
                  <a:pt x="4575324" y="1091871"/>
                  <a:pt x="4731743" y="1301658"/>
                  <a:pt x="5013658" y="1301658"/>
                </a:cubicBezTo>
                <a:cubicBezTo>
                  <a:pt x="5295831" y="1301658"/>
                  <a:pt x="5451992" y="1091871"/>
                  <a:pt x="5451992" y="835550"/>
                </a:cubicBezTo>
                <a:cubicBezTo>
                  <a:pt x="5451992" y="578972"/>
                  <a:pt x="5295573" y="369441"/>
                  <a:pt x="5013658" y="369441"/>
                </a:cubicBezTo>
                <a:moveTo>
                  <a:pt x="6048292" y="369441"/>
                </a:moveTo>
                <a:cubicBezTo>
                  <a:pt x="5915322" y="369441"/>
                  <a:pt x="5841623" y="426773"/>
                  <a:pt x="5800392" y="500301"/>
                </a:cubicBezTo>
                <a:lnTo>
                  <a:pt x="5789569" y="500301"/>
                </a:lnTo>
                <a:lnTo>
                  <a:pt x="5789569" y="387438"/>
                </a:lnTo>
                <a:lnTo>
                  <a:pt x="5577488" y="387438"/>
                </a:lnTo>
                <a:lnTo>
                  <a:pt x="5577488" y="1283661"/>
                </a:lnTo>
                <a:lnTo>
                  <a:pt x="5789569" y="1283661"/>
                </a:lnTo>
                <a:lnTo>
                  <a:pt x="5789569" y="704433"/>
                </a:lnTo>
                <a:cubicBezTo>
                  <a:pt x="5789569" y="571773"/>
                  <a:pt x="5857857" y="494645"/>
                  <a:pt x="5967376" y="494645"/>
                </a:cubicBezTo>
                <a:cubicBezTo>
                  <a:pt x="6073288" y="494645"/>
                  <a:pt x="6120188" y="564574"/>
                  <a:pt x="6120188" y="670239"/>
                </a:cubicBezTo>
                <a:lnTo>
                  <a:pt x="6120188" y="1283147"/>
                </a:lnTo>
                <a:lnTo>
                  <a:pt x="6332269" y="1283147"/>
                </a:lnTo>
                <a:lnTo>
                  <a:pt x="6332269" y="668697"/>
                </a:lnTo>
                <a:cubicBezTo>
                  <a:pt x="6332269" y="484105"/>
                  <a:pt x="6235118" y="369441"/>
                  <a:pt x="6048292" y="369441"/>
                </a:cubicBezTo>
                <a:moveTo>
                  <a:pt x="9197289" y="1202934"/>
                </a:moveTo>
                <a:cubicBezTo>
                  <a:pt x="9058909" y="1202934"/>
                  <a:pt x="8981601" y="1072074"/>
                  <a:pt x="8981601" y="835550"/>
                </a:cubicBezTo>
                <a:cubicBezTo>
                  <a:pt x="8981601" y="595426"/>
                  <a:pt x="9058909" y="468165"/>
                  <a:pt x="9197289" y="468165"/>
                </a:cubicBezTo>
                <a:cubicBezTo>
                  <a:pt x="9335670" y="468165"/>
                  <a:pt x="9412978" y="597225"/>
                  <a:pt x="9412978" y="835550"/>
                </a:cubicBezTo>
                <a:cubicBezTo>
                  <a:pt x="9412978" y="1075674"/>
                  <a:pt x="9335670" y="1202934"/>
                  <a:pt x="9197289" y="1202934"/>
                </a:cubicBezTo>
                <a:moveTo>
                  <a:pt x="9197289" y="369441"/>
                </a:moveTo>
                <a:cubicBezTo>
                  <a:pt x="8915116" y="369441"/>
                  <a:pt x="8758955" y="579229"/>
                  <a:pt x="8758955" y="835550"/>
                </a:cubicBezTo>
                <a:cubicBezTo>
                  <a:pt x="8758955" y="1091871"/>
                  <a:pt x="8915374" y="1301658"/>
                  <a:pt x="9197289" y="1301658"/>
                </a:cubicBezTo>
                <a:cubicBezTo>
                  <a:pt x="9479462" y="1301658"/>
                  <a:pt x="9635623" y="1091871"/>
                  <a:pt x="9635623" y="835550"/>
                </a:cubicBezTo>
                <a:cubicBezTo>
                  <a:pt x="9635623" y="578972"/>
                  <a:pt x="9479462" y="369441"/>
                  <a:pt x="9197289" y="369441"/>
                </a:cubicBezTo>
                <a:moveTo>
                  <a:pt x="11157038" y="369441"/>
                </a:moveTo>
                <a:cubicBezTo>
                  <a:pt x="11024068" y="369441"/>
                  <a:pt x="10950369" y="426773"/>
                  <a:pt x="10909138" y="500301"/>
                </a:cubicBezTo>
                <a:lnTo>
                  <a:pt x="10898314" y="500301"/>
                </a:lnTo>
                <a:lnTo>
                  <a:pt x="10898314" y="387438"/>
                </a:lnTo>
                <a:lnTo>
                  <a:pt x="10686234" y="387438"/>
                </a:lnTo>
                <a:lnTo>
                  <a:pt x="10686234" y="1283661"/>
                </a:lnTo>
                <a:lnTo>
                  <a:pt x="10898314" y="1283661"/>
                </a:lnTo>
                <a:lnTo>
                  <a:pt x="10898314" y="704433"/>
                </a:lnTo>
                <a:cubicBezTo>
                  <a:pt x="10898314" y="571773"/>
                  <a:pt x="10966603" y="494645"/>
                  <a:pt x="11076123" y="494645"/>
                </a:cubicBezTo>
                <a:cubicBezTo>
                  <a:pt x="11182034" y="494645"/>
                  <a:pt x="11228934" y="564574"/>
                  <a:pt x="11228934" y="670239"/>
                </a:cubicBezTo>
                <a:lnTo>
                  <a:pt x="11228934" y="1283147"/>
                </a:lnTo>
                <a:lnTo>
                  <a:pt x="11441014" y="1283147"/>
                </a:lnTo>
                <a:lnTo>
                  <a:pt x="11441014" y="668697"/>
                </a:lnTo>
                <a:cubicBezTo>
                  <a:pt x="11441014" y="484105"/>
                  <a:pt x="11343864" y="369441"/>
                  <a:pt x="11157038" y="369441"/>
                </a:cubicBezTo>
                <a:moveTo>
                  <a:pt x="11922383" y="369441"/>
                </a:moveTo>
                <a:cubicBezTo>
                  <a:pt x="11726537" y="369441"/>
                  <a:pt x="11579137" y="451968"/>
                  <a:pt x="11579137" y="627562"/>
                </a:cubicBezTo>
                <a:cubicBezTo>
                  <a:pt x="11579137" y="776418"/>
                  <a:pt x="11681441" y="856888"/>
                  <a:pt x="11796630" y="885683"/>
                </a:cubicBezTo>
                <a:lnTo>
                  <a:pt x="11976241" y="930417"/>
                </a:lnTo>
                <a:cubicBezTo>
                  <a:pt x="12071329" y="953812"/>
                  <a:pt x="12114621" y="987748"/>
                  <a:pt x="12114621" y="1063076"/>
                </a:cubicBezTo>
                <a:cubicBezTo>
                  <a:pt x="12114621" y="1154601"/>
                  <a:pt x="12049941" y="1206534"/>
                  <a:pt x="11936814" y="1206534"/>
                </a:cubicBezTo>
                <a:cubicBezTo>
                  <a:pt x="11814668" y="1206534"/>
                  <a:pt x="11751791" y="1147402"/>
                  <a:pt x="11731949" y="998546"/>
                </a:cubicBezTo>
                <a:lnTo>
                  <a:pt x="11541514" y="1052278"/>
                </a:lnTo>
                <a:cubicBezTo>
                  <a:pt x="11552337" y="1206534"/>
                  <a:pt x="11696130" y="1301401"/>
                  <a:pt x="11913364" y="1301401"/>
                </a:cubicBezTo>
                <a:cubicBezTo>
                  <a:pt x="12155852" y="1301401"/>
                  <a:pt x="12287018" y="1188537"/>
                  <a:pt x="12287018" y="1009344"/>
                </a:cubicBezTo>
                <a:cubicBezTo>
                  <a:pt x="12287018" y="840949"/>
                  <a:pt x="12170283" y="771019"/>
                  <a:pt x="12048137" y="740425"/>
                </a:cubicBezTo>
                <a:lnTo>
                  <a:pt x="11875741" y="697491"/>
                </a:lnTo>
                <a:cubicBezTo>
                  <a:pt x="11789414" y="675895"/>
                  <a:pt x="11751791" y="636560"/>
                  <a:pt x="11751791" y="579229"/>
                </a:cubicBezTo>
                <a:cubicBezTo>
                  <a:pt x="11751791" y="507500"/>
                  <a:pt x="11812864" y="464566"/>
                  <a:pt x="11904603" y="464566"/>
                </a:cubicBezTo>
                <a:cubicBezTo>
                  <a:pt x="12012318" y="464566"/>
                  <a:pt x="12078802" y="523697"/>
                  <a:pt x="12087821" y="636560"/>
                </a:cubicBezTo>
                <a:lnTo>
                  <a:pt x="12267433" y="582828"/>
                </a:lnTo>
                <a:cubicBezTo>
                  <a:pt x="12245787" y="457110"/>
                  <a:pt x="12121837" y="369441"/>
                  <a:pt x="11922383" y="369441"/>
                </a:cubicBezTo>
                <a:moveTo>
                  <a:pt x="12813224" y="1202934"/>
                </a:moveTo>
                <a:cubicBezTo>
                  <a:pt x="12674844" y="1202934"/>
                  <a:pt x="12597536" y="1072074"/>
                  <a:pt x="12597536" y="835550"/>
                </a:cubicBezTo>
                <a:cubicBezTo>
                  <a:pt x="12597536" y="595426"/>
                  <a:pt x="12674844" y="468165"/>
                  <a:pt x="12813224" y="468165"/>
                </a:cubicBezTo>
                <a:cubicBezTo>
                  <a:pt x="12951606" y="468165"/>
                  <a:pt x="13028913" y="597225"/>
                  <a:pt x="13028913" y="835550"/>
                </a:cubicBezTo>
                <a:cubicBezTo>
                  <a:pt x="13028913" y="1075674"/>
                  <a:pt x="12951606" y="1202934"/>
                  <a:pt x="12813224" y="1202934"/>
                </a:cubicBezTo>
                <a:moveTo>
                  <a:pt x="12813224" y="369441"/>
                </a:moveTo>
                <a:cubicBezTo>
                  <a:pt x="12531052" y="369441"/>
                  <a:pt x="12374891" y="579229"/>
                  <a:pt x="12374891" y="835550"/>
                </a:cubicBezTo>
                <a:cubicBezTo>
                  <a:pt x="12374891" y="1091871"/>
                  <a:pt x="12531310" y="1301658"/>
                  <a:pt x="12813224" y="1301658"/>
                </a:cubicBezTo>
                <a:cubicBezTo>
                  <a:pt x="13095398" y="1301658"/>
                  <a:pt x="13251560" y="1091871"/>
                  <a:pt x="13251560" y="835550"/>
                </a:cubicBezTo>
                <a:cubicBezTo>
                  <a:pt x="13251560" y="578972"/>
                  <a:pt x="13095398" y="369441"/>
                  <a:pt x="12813224" y="369441"/>
                </a:cubicBezTo>
                <a:moveTo>
                  <a:pt x="13847858" y="369441"/>
                </a:moveTo>
                <a:cubicBezTo>
                  <a:pt x="13714890" y="369441"/>
                  <a:pt x="13641190" y="426773"/>
                  <a:pt x="13599958" y="500301"/>
                </a:cubicBezTo>
                <a:lnTo>
                  <a:pt x="13589136" y="500301"/>
                </a:lnTo>
                <a:lnTo>
                  <a:pt x="13589136" y="387438"/>
                </a:lnTo>
                <a:lnTo>
                  <a:pt x="13377056" y="387438"/>
                </a:lnTo>
                <a:lnTo>
                  <a:pt x="13377056" y="1283661"/>
                </a:lnTo>
                <a:lnTo>
                  <a:pt x="13589136" y="1283661"/>
                </a:lnTo>
                <a:lnTo>
                  <a:pt x="13589136" y="704433"/>
                </a:lnTo>
                <a:cubicBezTo>
                  <a:pt x="13589136" y="571773"/>
                  <a:pt x="13657425" y="494645"/>
                  <a:pt x="13766944" y="494645"/>
                </a:cubicBezTo>
                <a:cubicBezTo>
                  <a:pt x="13872855" y="494645"/>
                  <a:pt x="13919755" y="564574"/>
                  <a:pt x="13919755" y="670239"/>
                </a:cubicBezTo>
                <a:lnTo>
                  <a:pt x="13919755" y="1283147"/>
                </a:lnTo>
                <a:lnTo>
                  <a:pt x="14131835" y="1283147"/>
                </a:lnTo>
                <a:lnTo>
                  <a:pt x="14131835" y="668697"/>
                </a:lnTo>
                <a:cubicBezTo>
                  <a:pt x="14131835" y="484105"/>
                  <a:pt x="14034943" y="369441"/>
                  <a:pt x="13847858" y="369441"/>
                </a:cubicBezTo>
                <a:moveTo>
                  <a:pt x="833634" y="28794"/>
                </a:moveTo>
                <a:lnTo>
                  <a:pt x="610730" y="28794"/>
                </a:lnTo>
                <a:lnTo>
                  <a:pt x="610730" y="955355"/>
                </a:lnTo>
                <a:cubicBezTo>
                  <a:pt x="610730" y="1106011"/>
                  <a:pt x="553265" y="1195479"/>
                  <a:pt x="416688" y="1195479"/>
                </a:cubicBezTo>
                <a:cubicBezTo>
                  <a:pt x="281915" y="1195479"/>
                  <a:pt x="222646" y="1100612"/>
                  <a:pt x="222646" y="937358"/>
                </a:cubicBezTo>
                <a:lnTo>
                  <a:pt x="222646" y="765363"/>
                </a:lnTo>
                <a:lnTo>
                  <a:pt x="0" y="821152"/>
                </a:lnTo>
                <a:lnTo>
                  <a:pt x="0" y="898280"/>
                </a:lnTo>
                <a:cubicBezTo>
                  <a:pt x="0" y="1133005"/>
                  <a:pt x="116735" y="1312456"/>
                  <a:pt x="416946" y="1312456"/>
                </a:cubicBezTo>
                <a:cubicBezTo>
                  <a:pt x="716899" y="1312456"/>
                  <a:pt x="833634" y="1133262"/>
                  <a:pt x="833634" y="898280"/>
                </a:cubicBezTo>
                <a:lnTo>
                  <a:pt x="833634" y="28794"/>
                </a:lnTo>
                <a:moveTo>
                  <a:pt x="2173633" y="28794"/>
                </a:moveTo>
                <a:lnTo>
                  <a:pt x="1961552" y="28794"/>
                </a:lnTo>
                <a:lnTo>
                  <a:pt x="1961552" y="1283404"/>
                </a:lnTo>
                <a:lnTo>
                  <a:pt x="2173633" y="1283404"/>
                </a:lnTo>
                <a:lnTo>
                  <a:pt x="2173633" y="704433"/>
                </a:lnTo>
                <a:cubicBezTo>
                  <a:pt x="2173633" y="571773"/>
                  <a:pt x="2241921" y="494645"/>
                  <a:pt x="2351441" y="494645"/>
                </a:cubicBezTo>
                <a:cubicBezTo>
                  <a:pt x="2457352" y="494645"/>
                  <a:pt x="2504252" y="564574"/>
                  <a:pt x="2504252" y="670239"/>
                </a:cubicBezTo>
                <a:lnTo>
                  <a:pt x="2504252" y="1283147"/>
                </a:lnTo>
                <a:lnTo>
                  <a:pt x="2716075" y="1283147"/>
                </a:lnTo>
                <a:lnTo>
                  <a:pt x="2716075" y="668697"/>
                </a:lnTo>
                <a:cubicBezTo>
                  <a:pt x="2716075" y="484105"/>
                  <a:pt x="2618925" y="369441"/>
                  <a:pt x="2432098" y="369441"/>
                </a:cubicBezTo>
                <a:cubicBezTo>
                  <a:pt x="2299129" y="369441"/>
                  <a:pt x="2225429" y="426773"/>
                  <a:pt x="2184198" y="500301"/>
                </a:cubicBezTo>
                <a:lnTo>
                  <a:pt x="2173375" y="500301"/>
                </a:lnTo>
                <a:lnTo>
                  <a:pt x="2173375" y="28794"/>
                </a:lnTo>
                <a:moveTo>
                  <a:pt x="8633201" y="28794"/>
                </a:moveTo>
                <a:lnTo>
                  <a:pt x="8410555" y="28794"/>
                </a:lnTo>
                <a:lnTo>
                  <a:pt x="8410555" y="955355"/>
                </a:lnTo>
                <a:cubicBezTo>
                  <a:pt x="8410555" y="1106011"/>
                  <a:pt x="8353090" y="1195479"/>
                  <a:pt x="8216513" y="1195479"/>
                </a:cubicBezTo>
                <a:cubicBezTo>
                  <a:pt x="8081740" y="1195479"/>
                  <a:pt x="8022471" y="1100612"/>
                  <a:pt x="8022471" y="937358"/>
                </a:cubicBezTo>
                <a:lnTo>
                  <a:pt x="8022471" y="765363"/>
                </a:lnTo>
                <a:lnTo>
                  <a:pt x="7799825" y="820895"/>
                </a:lnTo>
                <a:lnTo>
                  <a:pt x="7799825" y="898023"/>
                </a:lnTo>
                <a:cubicBezTo>
                  <a:pt x="7799825" y="1132748"/>
                  <a:pt x="7916559" y="1312199"/>
                  <a:pt x="8216771" y="1312199"/>
                </a:cubicBezTo>
                <a:cubicBezTo>
                  <a:pt x="8516724" y="1312199"/>
                  <a:pt x="8633459" y="1133005"/>
                  <a:pt x="8633459" y="898023"/>
                </a:cubicBezTo>
                <a:lnTo>
                  <a:pt x="8633459" y="28794"/>
                </a:lnTo>
                <a:moveTo>
                  <a:pt x="9973200" y="28794"/>
                </a:moveTo>
                <a:lnTo>
                  <a:pt x="9761120" y="28794"/>
                </a:lnTo>
                <a:lnTo>
                  <a:pt x="9761120" y="1283404"/>
                </a:lnTo>
                <a:lnTo>
                  <a:pt x="9973200" y="1283404"/>
                </a:lnTo>
                <a:lnTo>
                  <a:pt x="9973200" y="704433"/>
                </a:lnTo>
                <a:cubicBezTo>
                  <a:pt x="9973200" y="571773"/>
                  <a:pt x="10041488" y="494645"/>
                  <a:pt x="10151007" y="494645"/>
                </a:cubicBezTo>
                <a:cubicBezTo>
                  <a:pt x="10256919" y="494645"/>
                  <a:pt x="10303819" y="564574"/>
                  <a:pt x="10303819" y="670239"/>
                </a:cubicBezTo>
                <a:lnTo>
                  <a:pt x="10303819" y="1283147"/>
                </a:lnTo>
                <a:lnTo>
                  <a:pt x="10515899" y="1283147"/>
                </a:lnTo>
                <a:lnTo>
                  <a:pt x="10515899" y="668697"/>
                </a:lnTo>
                <a:cubicBezTo>
                  <a:pt x="10515899" y="484105"/>
                  <a:pt x="10419008" y="369441"/>
                  <a:pt x="10231923" y="369441"/>
                </a:cubicBezTo>
                <a:cubicBezTo>
                  <a:pt x="10098954" y="369441"/>
                  <a:pt x="10025254" y="426773"/>
                  <a:pt x="9984023" y="500301"/>
                </a:cubicBezTo>
                <a:lnTo>
                  <a:pt x="9973200" y="500301"/>
                </a:lnTo>
                <a:lnTo>
                  <a:pt x="9973200" y="28794"/>
                </a:lnTo>
                <a:moveTo>
                  <a:pt x="7030872" y="1181339"/>
                </a:moveTo>
                <a:cubicBezTo>
                  <a:pt x="6858476" y="1181339"/>
                  <a:pt x="6752307" y="1041480"/>
                  <a:pt x="6752307" y="892624"/>
                </a:cubicBezTo>
                <a:cubicBezTo>
                  <a:pt x="6752307" y="799300"/>
                  <a:pt x="6793538" y="713431"/>
                  <a:pt x="6861826" y="665097"/>
                </a:cubicBezTo>
                <a:lnTo>
                  <a:pt x="7267949" y="1107810"/>
                </a:lnTo>
                <a:cubicBezTo>
                  <a:pt x="7192702" y="1152544"/>
                  <a:pt x="7108179" y="1181339"/>
                  <a:pt x="7030872" y="1181339"/>
                </a:cubicBezTo>
                <a:moveTo>
                  <a:pt x="7426171" y="960754"/>
                </a:moveTo>
                <a:lnTo>
                  <a:pt x="7074164" y="573573"/>
                </a:lnTo>
                <a:cubicBezTo>
                  <a:pt x="7137041" y="548378"/>
                  <a:pt x="7198114" y="539637"/>
                  <a:pt x="7248364" y="539637"/>
                </a:cubicBezTo>
                <a:cubicBezTo>
                  <a:pt x="7393960" y="539637"/>
                  <a:pt x="7483637" y="623963"/>
                  <a:pt x="7483637" y="768963"/>
                </a:cubicBezTo>
                <a:cubicBezTo>
                  <a:pt x="7483637" y="833493"/>
                  <a:pt x="7465598" y="899823"/>
                  <a:pt x="7426171" y="960754"/>
                </a:cubicBezTo>
                <a:moveTo>
                  <a:pt x="7025461" y="521640"/>
                </a:moveTo>
                <a:lnTo>
                  <a:pt x="6948153" y="435514"/>
                </a:lnTo>
                <a:cubicBezTo>
                  <a:pt x="6879864" y="360186"/>
                  <a:pt x="6860022" y="313652"/>
                  <a:pt x="6860022" y="258121"/>
                </a:cubicBezTo>
                <a:cubicBezTo>
                  <a:pt x="6860022" y="154255"/>
                  <a:pt x="6926507" y="95124"/>
                  <a:pt x="7030614" y="95124"/>
                </a:cubicBezTo>
                <a:cubicBezTo>
                  <a:pt x="7136526" y="95124"/>
                  <a:pt x="7199403" y="156055"/>
                  <a:pt x="7199403" y="267119"/>
                </a:cubicBezTo>
                <a:cubicBezTo>
                  <a:pt x="7199918" y="369441"/>
                  <a:pt x="7149410" y="466108"/>
                  <a:pt x="7025461" y="521640"/>
                </a:cubicBezTo>
                <a:moveTo>
                  <a:pt x="7036283" y="0"/>
                </a:moveTo>
                <a:cubicBezTo>
                  <a:pt x="6788383" y="0"/>
                  <a:pt x="6666238" y="138059"/>
                  <a:pt x="6666238" y="310053"/>
                </a:cubicBezTo>
                <a:cubicBezTo>
                  <a:pt x="6666238" y="403121"/>
                  <a:pt x="6705665" y="496445"/>
                  <a:pt x="6810030" y="609308"/>
                </a:cubicBezTo>
                <a:lnTo>
                  <a:pt x="6811834" y="612908"/>
                </a:lnTo>
                <a:cubicBezTo>
                  <a:pt x="6635829" y="697234"/>
                  <a:pt x="6554914" y="833493"/>
                  <a:pt x="6554914" y="973094"/>
                </a:cubicBezTo>
                <a:cubicBezTo>
                  <a:pt x="6554914" y="1157686"/>
                  <a:pt x="6696903" y="1311941"/>
                  <a:pt x="6915941" y="1311941"/>
                </a:cubicBezTo>
                <a:cubicBezTo>
                  <a:pt x="7041694" y="1311941"/>
                  <a:pt x="7189094" y="1260009"/>
                  <a:pt x="7322064" y="1166684"/>
                </a:cubicBezTo>
                <a:lnTo>
                  <a:pt x="7429780" y="1283147"/>
                </a:lnTo>
                <a:lnTo>
                  <a:pt x="7711952" y="1283147"/>
                </a:lnTo>
                <a:lnTo>
                  <a:pt x="7711952" y="1274406"/>
                </a:lnTo>
                <a:lnTo>
                  <a:pt x="7482091" y="1021684"/>
                </a:lnTo>
                <a:cubicBezTo>
                  <a:pt x="7579241" y="907021"/>
                  <a:pt x="7634902" y="781560"/>
                  <a:pt x="7634902" y="672039"/>
                </a:cubicBezTo>
                <a:cubicBezTo>
                  <a:pt x="7634902" y="535780"/>
                  <a:pt x="7543164" y="444512"/>
                  <a:pt x="7399629" y="444512"/>
                </a:cubicBezTo>
                <a:cubicBezTo>
                  <a:pt x="7324126" y="444512"/>
                  <a:pt x="7239603" y="466108"/>
                  <a:pt x="7183941" y="487447"/>
                </a:cubicBezTo>
                <a:lnTo>
                  <a:pt x="7180333" y="480248"/>
                </a:lnTo>
                <a:cubicBezTo>
                  <a:pt x="7316910" y="406720"/>
                  <a:pt x="7374375" y="338590"/>
                  <a:pt x="7374375" y="243723"/>
                </a:cubicBezTo>
                <a:cubicBezTo>
                  <a:pt x="7374118" y="107722"/>
                  <a:pt x="7251971" y="0"/>
                  <a:pt x="7036283" y="0"/>
                </a:cubicBezTo>
                <a:moveTo>
                  <a:pt x="3908932" y="1917394"/>
                </a:moveTo>
                <a:lnTo>
                  <a:pt x="3756120" y="1917394"/>
                </a:lnTo>
                <a:lnTo>
                  <a:pt x="3526259" y="2641622"/>
                </a:lnTo>
                <a:lnTo>
                  <a:pt x="3294594" y="1917394"/>
                </a:lnTo>
                <a:lnTo>
                  <a:pt x="3136371" y="1917394"/>
                </a:lnTo>
                <a:lnTo>
                  <a:pt x="3429109" y="2813617"/>
                </a:lnTo>
                <a:lnTo>
                  <a:pt x="3615936" y="2813617"/>
                </a:lnTo>
                <a:lnTo>
                  <a:pt x="3908932" y="1917394"/>
                </a:lnTo>
                <a:moveTo>
                  <a:pt x="5785961" y="1917394"/>
                </a:moveTo>
                <a:lnTo>
                  <a:pt x="5636757" y="1917394"/>
                </a:lnTo>
                <a:lnTo>
                  <a:pt x="5636757" y="2813617"/>
                </a:lnTo>
                <a:lnTo>
                  <a:pt x="5785961" y="2813617"/>
                </a:lnTo>
                <a:lnTo>
                  <a:pt x="5785961" y="1917394"/>
                </a:lnTo>
                <a:close/>
                <a:moveTo>
                  <a:pt x="6702056" y="1917394"/>
                </a:moveTo>
                <a:lnTo>
                  <a:pt x="6549245" y="1917394"/>
                </a:lnTo>
                <a:lnTo>
                  <a:pt x="6319384" y="2641622"/>
                </a:lnTo>
                <a:lnTo>
                  <a:pt x="6087719" y="1917394"/>
                </a:lnTo>
                <a:lnTo>
                  <a:pt x="5929754" y="1917394"/>
                </a:lnTo>
                <a:lnTo>
                  <a:pt x="6222492" y="2813617"/>
                </a:lnTo>
                <a:lnTo>
                  <a:pt x="6409319" y="2813617"/>
                </a:lnTo>
                <a:lnTo>
                  <a:pt x="6702056" y="1917394"/>
                </a:lnTo>
                <a:moveTo>
                  <a:pt x="11697676" y="1917394"/>
                </a:moveTo>
                <a:lnTo>
                  <a:pt x="11548472" y="1917394"/>
                </a:lnTo>
                <a:lnTo>
                  <a:pt x="11548472" y="2813617"/>
                </a:lnTo>
                <a:lnTo>
                  <a:pt x="11697676" y="2813617"/>
                </a:lnTo>
                <a:lnTo>
                  <a:pt x="11697676" y="1917394"/>
                </a:lnTo>
                <a:close/>
                <a:moveTo>
                  <a:pt x="12980209" y="1917394"/>
                </a:moveTo>
                <a:lnTo>
                  <a:pt x="12831005" y="1917394"/>
                </a:lnTo>
                <a:lnTo>
                  <a:pt x="12831005" y="2813617"/>
                </a:lnTo>
                <a:lnTo>
                  <a:pt x="12980209" y="2813617"/>
                </a:lnTo>
                <a:lnTo>
                  <a:pt x="12980209" y="1917394"/>
                </a:lnTo>
                <a:close/>
                <a:moveTo>
                  <a:pt x="853219" y="1899397"/>
                </a:moveTo>
                <a:cubicBezTo>
                  <a:pt x="725661" y="1899397"/>
                  <a:pt x="637530" y="1960328"/>
                  <a:pt x="601711" y="2055452"/>
                </a:cubicBezTo>
                <a:lnTo>
                  <a:pt x="601711" y="1917394"/>
                </a:lnTo>
                <a:lnTo>
                  <a:pt x="452507" y="1917394"/>
                </a:lnTo>
                <a:lnTo>
                  <a:pt x="452507" y="2813617"/>
                </a:lnTo>
                <a:lnTo>
                  <a:pt x="601711" y="2813617"/>
                </a:lnTo>
                <a:lnTo>
                  <a:pt x="601711" y="2223847"/>
                </a:lnTo>
                <a:cubicBezTo>
                  <a:pt x="601711" y="2098386"/>
                  <a:pt x="664588" y="2014060"/>
                  <a:pt x="797557" y="2014060"/>
                </a:cubicBezTo>
                <a:cubicBezTo>
                  <a:pt x="928722" y="2014060"/>
                  <a:pt x="991599" y="2098386"/>
                  <a:pt x="991599" y="2223847"/>
                </a:cubicBezTo>
                <a:lnTo>
                  <a:pt x="991599" y="2813617"/>
                </a:lnTo>
                <a:lnTo>
                  <a:pt x="1140803" y="2813617"/>
                </a:lnTo>
                <a:lnTo>
                  <a:pt x="1140803" y="2193511"/>
                </a:lnTo>
                <a:cubicBezTo>
                  <a:pt x="1140803" y="2024858"/>
                  <a:pt x="1034892" y="1899397"/>
                  <a:pt x="853219" y="1899397"/>
                </a:cubicBezTo>
                <a:moveTo>
                  <a:pt x="1756945" y="1899397"/>
                </a:moveTo>
                <a:cubicBezTo>
                  <a:pt x="1629387" y="1899397"/>
                  <a:pt x="1541257" y="1960328"/>
                  <a:pt x="1505437" y="2055452"/>
                </a:cubicBezTo>
                <a:lnTo>
                  <a:pt x="1505437" y="1917394"/>
                </a:lnTo>
                <a:lnTo>
                  <a:pt x="1356234" y="1917394"/>
                </a:lnTo>
                <a:lnTo>
                  <a:pt x="1356234" y="2813617"/>
                </a:lnTo>
                <a:lnTo>
                  <a:pt x="1505437" y="2813617"/>
                </a:lnTo>
                <a:lnTo>
                  <a:pt x="1505437" y="2223847"/>
                </a:lnTo>
                <a:cubicBezTo>
                  <a:pt x="1505437" y="2098386"/>
                  <a:pt x="1568314" y="2014060"/>
                  <a:pt x="1701283" y="2014060"/>
                </a:cubicBezTo>
                <a:cubicBezTo>
                  <a:pt x="1832449" y="2014060"/>
                  <a:pt x="1895326" y="2098386"/>
                  <a:pt x="1895326" y="2223847"/>
                </a:cubicBezTo>
                <a:lnTo>
                  <a:pt x="1895326" y="2813617"/>
                </a:lnTo>
                <a:lnTo>
                  <a:pt x="2044529" y="2813617"/>
                </a:lnTo>
                <a:lnTo>
                  <a:pt x="2044529" y="2193511"/>
                </a:lnTo>
                <a:cubicBezTo>
                  <a:pt x="2044272" y="2024858"/>
                  <a:pt x="1938360" y="1899397"/>
                  <a:pt x="1756945" y="1899397"/>
                </a:cubicBezTo>
                <a:moveTo>
                  <a:pt x="2644179" y="2704353"/>
                </a:moveTo>
                <a:cubicBezTo>
                  <a:pt x="2493171" y="2704353"/>
                  <a:pt x="2389064" y="2596888"/>
                  <a:pt x="2389064" y="2365505"/>
                </a:cubicBezTo>
                <a:cubicBezTo>
                  <a:pt x="2389064" y="2132580"/>
                  <a:pt x="2491367" y="2026658"/>
                  <a:pt x="2644179" y="2026658"/>
                </a:cubicBezTo>
                <a:cubicBezTo>
                  <a:pt x="2795186" y="2026658"/>
                  <a:pt x="2899294" y="2132323"/>
                  <a:pt x="2899294" y="2365505"/>
                </a:cubicBezTo>
                <a:cubicBezTo>
                  <a:pt x="2899294" y="2596631"/>
                  <a:pt x="2798794" y="2704353"/>
                  <a:pt x="2644179" y="2704353"/>
                </a:cubicBezTo>
                <a:moveTo>
                  <a:pt x="2651394" y="1899397"/>
                </a:moveTo>
                <a:cubicBezTo>
                  <a:pt x="2381848" y="1899397"/>
                  <a:pt x="2232902" y="2096587"/>
                  <a:pt x="2232902" y="2376303"/>
                </a:cubicBezTo>
                <a:cubicBezTo>
                  <a:pt x="2232902" y="2659362"/>
                  <a:pt x="2385714" y="2831613"/>
                  <a:pt x="2637221" y="2831613"/>
                </a:cubicBezTo>
                <a:cubicBezTo>
                  <a:pt x="2908571" y="2831613"/>
                  <a:pt x="3055971" y="2634424"/>
                  <a:pt x="3055971" y="2354707"/>
                </a:cubicBezTo>
                <a:cubicBezTo>
                  <a:pt x="3055713" y="2071392"/>
                  <a:pt x="2904706" y="1899397"/>
                  <a:pt x="2651394" y="1899397"/>
                </a:cubicBezTo>
                <a:moveTo>
                  <a:pt x="4365047" y="2723892"/>
                </a:moveTo>
                <a:cubicBezTo>
                  <a:pt x="4262743" y="2723892"/>
                  <a:pt x="4192651" y="2666560"/>
                  <a:pt x="4192651" y="2566294"/>
                </a:cubicBezTo>
                <a:cubicBezTo>
                  <a:pt x="4192651" y="2481968"/>
                  <a:pt x="4241097" y="2440833"/>
                  <a:pt x="4343659" y="2415638"/>
                </a:cubicBezTo>
                <a:lnTo>
                  <a:pt x="4453178" y="2388644"/>
                </a:lnTo>
                <a:cubicBezTo>
                  <a:pt x="4521466" y="2372447"/>
                  <a:pt x="4559089" y="2361649"/>
                  <a:pt x="4573520" y="2349309"/>
                </a:cubicBezTo>
                <a:lnTo>
                  <a:pt x="4573520" y="2523103"/>
                </a:lnTo>
                <a:cubicBezTo>
                  <a:pt x="4573520" y="2655762"/>
                  <a:pt x="4481782" y="2723892"/>
                  <a:pt x="4365047" y="2723892"/>
                </a:cubicBezTo>
                <a:moveTo>
                  <a:pt x="4411947" y="1899397"/>
                </a:moveTo>
                <a:cubicBezTo>
                  <a:pt x="4194455" y="1899397"/>
                  <a:pt x="4059682" y="2030257"/>
                  <a:pt x="4049116" y="2186312"/>
                </a:cubicBezTo>
                <a:lnTo>
                  <a:pt x="4187497" y="2215106"/>
                </a:lnTo>
                <a:cubicBezTo>
                  <a:pt x="4194713" y="2100443"/>
                  <a:pt x="4264805" y="2014317"/>
                  <a:pt x="4401381" y="2014317"/>
                </a:cubicBezTo>
                <a:cubicBezTo>
                  <a:pt x="4516312" y="2014317"/>
                  <a:pt x="4573777" y="2077048"/>
                  <a:pt x="4573777" y="2180913"/>
                </a:cubicBezTo>
                <a:lnTo>
                  <a:pt x="4573777" y="2186312"/>
                </a:lnTo>
                <a:cubicBezTo>
                  <a:pt x="4573777" y="2229246"/>
                  <a:pt x="4561151" y="2247243"/>
                  <a:pt x="4521724" y="2258041"/>
                </a:cubicBezTo>
                <a:lnTo>
                  <a:pt x="4263001" y="2322571"/>
                </a:lnTo>
                <a:cubicBezTo>
                  <a:pt x="4124620" y="2358564"/>
                  <a:pt x="4043705" y="2449831"/>
                  <a:pt x="4043705" y="2577092"/>
                </a:cubicBezTo>
                <a:cubicBezTo>
                  <a:pt x="4043705" y="2738546"/>
                  <a:pt x="4164047" y="2831613"/>
                  <a:pt x="4324074" y="2831613"/>
                </a:cubicBezTo>
                <a:cubicBezTo>
                  <a:pt x="4458847" y="2831613"/>
                  <a:pt x="4548781" y="2767083"/>
                  <a:pt x="4573777" y="2677358"/>
                </a:cubicBezTo>
                <a:cubicBezTo>
                  <a:pt x="4577385" y="2761684"/>
                  <a:pt x="4584600" y="2797420"/>
                  <a:pt x="4591816" y="2813617"/>
                </a:cubicBezTo>
                <a:lnTo>
                  <a:pt x="4744627" y="2813617"/>
                </a:lnTo>
                <a:cubicBezTo>
                  <a:pt x="4728393" y="2767083"/>
                  <a:pt x="4721177" y="2702553"/>
                  <a:pt x="4721177" y="2627225"/>
                </a:cubicBezTo>
                <a:lnTo>
                  <a:pt x="4721177" y="2171915"/>
                </a:lnTo>
                <a:cubicBezTo>
                  <a:pt x="4720920" y="2003519"/>
                  <a:pt x="4603927" y="1899397"/>
                  <a:pt x="4411947" y="1899397"/>
                </a:cubicBezTo>
                <a:moveTo>
                  <a:pt x="6942741" y="2268581"/>
                </a:moveTo>
                <a:cubicBezTo>
                  <a:pt x="6962584" y="2110984"/>
                  <a:pt x="7043241" y="2021259"/>
                  <a:pt x="7185229" y="2021259"/>
                </a:cubicBezTo>
                <a:cubicBezTo>
                  <a:pt x="7320002" y="2021259"/>
                  <a:pt x="7399114" y="2101986"/>
                  <a:pt x="7402721" y="2268581"/>
                </a:cubicBezTo>
                <a:lnTo>
                  <a:pt x="6942741" y="2268581"/>
                </a:lnTo>
                <a:moveTo>
                  <a:pt x="7185229" y="1899397"/>
                </a:moveTo>
                <a:cubicBezTo>
                  <a:pt x="6948153" y="1899397"/>
                  <a:pt x="6782714" y="2065993"/>
                  <a:pt x="6782714" y="2372704"/>
                </a:cubicBezTo>
                <a:cubicBezTo>
                  <a:pt x="6782714" y="2666560"/>
                  <a:pt x="6935525" y="2831613"/>
                  <a:pt x="7185229" y="2831613"/>
                </a:cubicBezTo>
                <a:cubicBezTo>
                  <a:pt x="7390095" y="2831613"/>
                  <a:pt x="7519456" y="2715151"/>
                  <a:pt x="7551667" y="2539557"/>
                </a:cubicBezTo>
                <a:lnTo>
                  <a:pt x="7415091" y="2503821"/>
                </a:lnTo>
                <a:cubicBezTo>
                  <a:pt x="7391641" y="2654477"/>
                  <a:pt x="7310983" y="2706410"/>
                  <a:pt x="7199403" y="2706410"/>
                </a:cubicBezTo>
                <a:cubicBezTo>
                  <a:pt x="7021595" y="2706410"/>
                  <a:pt x="6942484" y="2575550"/>
                  <a:pt x="6937072" y="2374761"/>
                </a:cubicBezTo>
                <a:lnTo>
                  <a:pt x="7553213" y="2374761"/>
                </a:lnTo>
                <a:lnTo>
                  <a:pt x="7553213" y="2324627"/>
                </a:lnTo>
                <a:cubicBezTo>
                  <a:pt x="7553729" y="2010461"/>
                  <a:pt x="7382879" y="1899397"/>
                  <a:pt x="7185229" y="1899397"/>
                </a:cubicBezTo>
                <a:moveTo>
                  <a:pt x="9777354" y="2268581"/>
                </a:moveTo>
                <a:cubicBezTo>
                  <a:pt x="9797197" y="2110984"/>
                  <a:pt x="9877854" y="2021259"/>
                  <a:pt x="10019842" y="2021259"/>
                </a:cubicBezTo>
                <a:cubicBezTo>
                  <a:pt x="10154615" y="2021259"/>
                  <a:pt x="10233727" y="2101986"/>
                  <a:pt x="10237334" y="2268581"/>
                </a:cubicBezTo>
                <a:lnTo>
                  <a:pt x="9777354" y="2268581"/>
                </a:lnTo>
                <a:moveTo>
                  <a:pt x="10019842" y="1899397"/>
                </a:moveTo>
                <a:cubicBezTo>
                  <a:pt x="9782766" y="1899397"/>
                  <a:pt x="9617327" y="2065993"/>
                  <a:pt x="9617327" y="2372704"/>
                </a:cubicBezTo>
                <a:cubicBezTo>
                  <a:pt x="9617327" y="2666560"/>
                  <a:pt x="9770138" y="2831613"/>
                  <a:pt x="10019842" y="2831613"/>
                </a:cubicBezTo>
                <a:cubicBezTo>
                  <a:pt x="10224708" y="2831613"/>
                  <a:pt x="10354069" y="2715151"/>
                  <a:pt x="10386280" y="2539557"/>
                </a:cubicBezTo>
                <a:lnTo>
                  <a:pt x="10249704" y="2503821"/>
                </a:lnTo>
                <a:cubicBezTo>
                  <a:pt x="10226254" y="2654477"/>
                  <a:pt x="10145596" y="2706410"/>
                  <a:pt x="10034016" y="2706410"/>
                </a:cubicBezTo>
                <a:cubicBezTo>
                  <a:pt x="9856207" y="2706410"/>
                  <a:pt x="9777097" y="2575550"/>
                  <a:pt x="9771684" y="2374761"/>
                </a:cubicBezTo>
                <a:lnTo>
                  <a:pt x="10387826" y="2374761"/>
                </a:lnTo>
                <a:lnTo>
                  <a:pt x="10387826" y="2324627"/>
                </a:lnTo>
                <a:cubicBezTo>
                  <a:pt x="10388342" y="2010461"/>
                  <a:pt x="10217492" y="1899397"/>
                  <a:pt x="10019842" y="1899397"/>
                </a:cubicBezTo>
                <a:moveTo>
                  <a:pt x="12299387" y="1899397"/>
                </a:moveTo>
                <a:cubicBezTo>
                  <a:pt x="12053291" y="1899397"/>
                  <a:pt x="11886049" y="2071392"/>
                  <a:pt x="11886049" y="2374503"/>
                </a:cubicBezTo>
                <a:cubicBezTo>
                  <a:pt x="11886049" y="2671959"/>
                  <a:pt x="12049425" y="2831613"/>
                  <a:pt x="12292171" y="2831613"/>
                </a:cubicBezTo>
                <a:cubicBezTo>
                  <a:pt x="12511467" y="2831613"/>
                  <a:pt x="12635417" y="2697154"/>
                  <a:pt x="12660413" y="2512562"/>
                </a:cubicBezTo>
                <a:lnTo>
                  <a:pt x="12518425" y="2478369"/>
                </a:lnTo>
                <a:cubicBezTo>
                  <a:pt x="12493171" y="2646764"/>
                  <a:pt x="12421533" y="2704353"/>
                  <a:pt x="12302736" y="2704353"/>
                </a:cubicBezTo>
                <a:cubicBezTo>
                  <a:pt x="12130340" y="2704353"/>
                  <a:pt x="12042210" y="2578892"/>
                  <a:pt x="12042210" y="2363706"/>
                </a:cubicBezTo>
                <a:cubicBezTo>
                  <a:pt x="12042210" y="2139778"/>
                  <a:pt x="12135494" y="2026658"/>
                  <a:pt x="12295521" y="2026658"/>
                </a:cubicBezTo>
                <a:cubicBezTo>
                  <a:pt x="12408648" y="2026658"/>
                  <a:pt x="12491367" y="2082189"/>
                  <a:pt x="12518167" y="2241844"/>
                </a:cubicBezTo>
                <a:lnTo>
                  <a:pt x="12660156" y="2207908"/>
                </a:lnTo>
                <a:cubicBezTo>
                  <a:pt x="12635417" y="2024858"/>
                  <a:pt x="12511467" y="1899397"/>
                  <a:pt x="12299387" y="1899397"/>
                </a:cubicBezTo>
                <a:moveTo>
                  <a:pt x="13596350" y="1899397"/>
                </a:moveTo>
                <a:cubicBezTo>
                  <a:pt x="13468794" y="1899397"/>
                  <a:pt x="13380662" y="1960328"/>
                  <a:pt x="13344844" y="2055452"/>
                </a:cubicBezTo>
                <a:lnTo>
                  <a:pt x="13344844" y="1917394"/>
                </a:lnTo>
                <a:lnTo>
                  <a:pt x="13195639" y="1917394"/>
                </a:lnTo>
                <a:lnTo>
                  <a:pt x="13195639" y="2813617"/>
                </a:lnTo>
                <a:lnTo>
                  <a:pt x="13344844" y="2813617"/>
                </a:lnTo>
                <a:lnTo>
                  <a:pt x="13344844" y="2223847"/>
                </a:lnTo>
                <a:cubicBezTo>
                  <a:pt x="13344844" y="2098386"/>
                  <a:pt x="13407721" y="2014060"/>
                  <a:pt x="13540690" y="2014060"/>
                </a:cubicBezTo>
                <a:cubicBezTo>
                  <a:pt x="13671856" y="2014060"/>
                  <a:pt x="13734732" y="2098386"/>
                  <a:pt x="13734732" y="2223847"/>
                </a:cubicBezTo>
                <a:lnTo>
                  <a:pt x="13734732" y="2813617"/>
                </a:lnTo>
                <a:lnTo>
                  <a:pt x="13883936" y="2813617"/>
                </a:lnTo>
                <a:lnTo>
                  <a:pt x="13883936" y="2193511"/>
                </a:lnTo>
                <a:cubicBezTo>
                  <a:pt x="13883936" y="2024858"/>
                  <a:pt x="13777767" y="1899397"/>
                  <a:pt x="13596350" y="1899397"/>
                </a:cubicBezTo>
                <a:moveTo>
                  <a:pt x="14232336" y="2268581"/>
                </a:moveTo>
                <a:cubicBezTo>
                  <a:pt x="14252177" y="2110984"/>
                  <a:pt x="14332835" y="2021259"/>
                  <a:pt x="14474823" y="2021259"/>
                </a:cubicBezTo>
                <a:cubicBezTo>
                  <a:pt x="14609596" y="2021259"/>
                  <a:pt x="14688708" y="2101986"/>
                  <a:pt x="14692316" y="2268581"/>
                </a:cubicBezTo>
                <a:lnTo>
                  <a:pt x="14232336" y="2268581"/>
                </a:lnTo>
                <a:moveTo>
                  <a:pt x="14474823" y="1899397"/>
                </a:moveTo>
                <a:cubicBezTo>
                  <a:pt x="14237746" y="1899397"/>
                  <a:pt x="14072308" y="2065993"/>
                  <a:pt x="14072308" y="2372704"/>
                </a:cubicBezTo>
                <a:cubicBezTo>
                  <a:pt x="14072308" y="2666560"/>
                  <a:pt x="14225120" y="2831613"/>
                  <a:pt x="14474823" y="2831613"/>
                </a:cubicBezTo>
                <a:cubicBezTo>
                  <a:pt x="14679689" y="2831613"/>
                  <a:pt x="14809051" y="2715151"/>
                  <a:pt x="14841262" y="2539557"/>
                </a:cubicBezTo>
                <a:lnTo>
                  <a:pt x="14704684" y="2503821"/>
                </a:lnTo>
                <a:cubicBezTo>
                  <a:pt x="14681235" y="2654477"/>
                  <a:pt x="14600577" y="2706410"/>
                  <a:pt x="14488996" y="2706410"/>
                </a:cubicBezTo>
                <a:cubicBezTo>
                  <a:pt x="14311190" y="2706410"/>
                  <a:pt x="14232078" y="2575550"/>
                  <a:pt x="14226666" y="2374761"/>
                </a:cubicBezTo>
                <a:lnTo>
                  <a:pt x="14842809" y="2374761"/>
                </a:lnTo>
                <a:lnTo>
                  <a:pt x="14842809" y="2324627"/>
                </a:lnTo>
                <a:cubicBezTo>
                  <a:pt x="14843065" y="2010461"/>
                  <a:pt x="14672473" y="1899397"/>
                  <a:pt x="14474823" y="1899397"/>
                </a:cubicBezTo>
                <a:moveTo>
                  <a:pt x="5204092" y="1666471"/>
                </a:moveTo>
                <a:lnTo>
                  <a:pt x="5054889" y="1702207"/>
                </a:lnTo>
                <a:lnTo>
                  <a:pt x="5054889" y="1917394"/>
                </a:lnTo>
                <a:lnTo>
                  <a:pt x="4882493" y="1917394"/>
                </a:lnTo>
                <a:lnTo>
                  <a:pt x="4882493" y="2032057"/>
                </a:lnTo>
                <a:lnTo>
                  <a:pt x="5054889" y="2032057"/>
                </a:lnTo>
                <a:lnTo>
                  <a:pt x="5054889" y="2580434"/>
                </a:lnTo>
                <a:cubicBezTo>
                  <a:pt x="5054889" y="2727491"/>
                  <a:pt x="5124981" y="2831356"/>
                  <a:pt x="5300985" y="2831356"/>
                </a:cubicBezTo>
                <a:cubicBezTo>
                  <a:pt x="5389115" y="2831356"/>
                  <a:pt x="5464361" y="2802562"/>
                  <a:pt x="5493223" y="2775824"/>
                </a:cubicBezTo>
                <a:lnTo>
                  <a:pt x="5451992" y="2668360"/>
                </a:lnTo>
                <a:cubicBezTo>
                  <a:pt x="5451992" y="2668360"/>
                  <a:pt x="5398135" y="2705895"/>
                  <a:pt x="5320827" y="2705895"/>
                </a:cubicBezTo>
                <a:cubicBezTo>
                  <a:pt x="5239912" y="2705895"/>
                  <a:pt x="5204092" y="2657562"/>
                  <a:pt x="5204092" y="2557039"/>
                </a:cubicBezTo>
                <a:lnTo>
                  <a:pt x="5204092" y="2032057"/>
                </a:lnTo>
                <a:lnTo>
                  <a:pt x="5470031" y="2032057"/>
                </a:lnTo>
                <a:lnTo>
                  <a:pt x="5470031" y="1917394"/>
                </a:lnTo>
                <a:lnTo>
                  <a:pt x="5204092" y="1917394"/>
                </a:lnTo>
                <a:lnTo>
                  <a:pt x="5204092" y="1666471"/>
                </a:lnTo>
                <a:moveTo>
                  <a:pt x="219296" y="1558750"/>
                </a:moveTo>
                <a:lnTo>
                  <a:pt x="62877" y="1558750"/>
                </a:lnTo>
                <a:lnTo>
                  <a:pt x="62877" y="2813360"/>
                </a:lnTo>
                <a:lnTo>
                  <a:pt x="219296" y="2813360"/>
                </a:lnTo>
                <a:lnTo>
                  <a:pt x="219296" y="1558750"/>
                </a:lnTo>
                <a:close/>
                <a:moveTo>
                  <a:pt x="9411173" y="1558750"/>
                </a:moveTo>
                <a:lnTo>
                  <a:pt x="9174096" y="1558750"/>
                </a:lnTo>
                <a:lnTo>
                  <a:pt x="8802247" y="2569636"/>
                </a:lnTo>
                <a:lnTo>
                  <a:pt x="8428593" y="1558750"/>
                </a:lnTo>
                <a:lnTo>
                  <a:pt x="8180694" y="1558750"/>
                </a:lnTo>
                <a:lnTo>
                  <a:pt x="8180694" y="2813360"/>
                </a:lnTo>
                <a:lnTo>
                  <a:pt x="8337113" y="2813360"/>
                </a:lnTo>
                <a:lnTo>
                  <a:pt x="8337113" y="1732801"/>
                </a:lnTo>
                <a:lnTo>
                  <a:pt x="8737824" y="2813617"/>
                </a:lnTo>
                <a:lnTo>
                  <a:pt x="8858166" y="2813617"/>
                </a:lnTo>
                <a:lnTo>
                  <a:pt x="9255270" y="1731002"/>
                </a:lnTo>
                <a:lnTo>
                  <a:pt x="9255270" y="2813617"/>
                </a:lnTo>
                <a:lnTo>
                  <a:pt x="9411431" y="2813617"/>
                </a:lnTo>
                <a:lnTo>
                  <a:pt x="9411431" y="1558750"/>
                </a:lnTo>
                <a:moveTo>
                  <a:pt x="10941349" y="2704353"/>
                </a:moveTo>
                <a:cubicBezTo>
                  <a:pt x="10793949" y="2704353"/>
                  <a:pt x="10695254" y="2598688"/>
                  <a:pt x="10695254" y="2365505"/>
                </a:cubicBezTo>
                <a:cubicBezTo>
                  <a:pt x="10695254" y="2130780"/>
                  <a:pt x="10794207" y="2026658"/>
                  <a:pt x="10941349" y="2026658"/>
                </a:cubicBezTo>
                <a:cubicBezTo>
                  <a:pt x="11088749" y="2026658"/>
                  <a:pt x="11187445" y="2130523"/>
                  <a:pt x="11187445" y="2365505"/>
                </a:cubicBezTo>
                <a:cubicBezTo>
                  <a:pt x="11187445" y="2598431"/>
                  <a:pt x="11088749" y="2704353"/>
                  <a:pt x="10941349" y="2704353"/>
                </a:cubicBezTo>
                <a:moveTo>
                  <a:pt x="11333042" y="1558750"/>
                </a:moveTo>
                <a:lnTo>
                  <a:pt x="11183838" y="1558750"/>
                </a:lnTo>
                <a:lnTo>
                  <a:pt x="11183838" y="2089388"/>
                </a:lnTo>
                <a:cubicBezTo>
                  <a:pt x="11151368" y="1990665"/>
                  <a:pt x="11072515" y="1899397"/>
                  <a:pt x="10916095" y="1899397"/>
                </a:cubicBezTo>
                <a:cubicBezTo>
                  <a:pt x="10714838" y="1899397"/>
                  <a:pt x="10538834" y="2057252"/>
                  <a:pt x="10538834" y="2370904"/>
                </a:cubicBezTo>
                <a:cubicBezTo>
                  <a:pt x="10538834" y="2688156"/>
                  <a:pt x="10714838" y="2831613"/>
                  <a:pt x="10903469" y="2831613"/>
                </a:cubicBezTo>
                <a:cubicBezTo>
                  <a:pt x="11045457" y="2831613"/>
                  <a:pt x="11149564" y="2749087"/>
                  <a:pt x="11183838" y="2632624"/>
                </a:cubicBezTo>
                <a:lnTo>
                  <a:pt x="11183838" y="2700753"/>
                </a:lnTo>
                <a:cubicBezTo>
                  <a:pt x="11183838" y="2741888"/>
                  <a:pt x="11187445" y="2786879"/>
                  <a:pt x="11192857" y="2813617"/>
                </a:cubicBezTo>
                <a:lnTo>
                  <a:pt x="11343864" y="2813617"/>
                </a:lnTo>
                <a:cubicBezTo>
                  <a:pt x="11336649" y="2770683"/>
                  <a:pt x="11333042" y="2707952"/>
                  <a:pt x="11333042" y="2627225"/>
                </a:cubicBezTo>
                <a:lnTo>
                  <a:pt x="11333042" y="1558750"/>
                </a:lnTo>
                <a:moveTo>
                  <a:pt x="5712261" y="1532012"/>
                </a:moveTo>
                <a:cubicBezTo>
                  <a:pt x="5652992" y="1532012"/>
                  <a:pt x="5606350" y="1578546"/>
                  <a:pt x="5606350" y="1637677"/>
                </a:cubicBezTo>
                <a:cubicBezTo>
                  <a:pt x="5606350" y="1696808"/>
                  <a:pt x="5652992" y="1741542"/>
                  <a:pt x="5712261" y="1741542"/>
                </a:cubicBezTo>
                <a:cubicBezTo>
                  <a:pt x="5771531" y="1741542"/>
                  <a:pt x="5816369" y="1696808"/>
                  <a:pt x="5816369" y="1637677"/>
                </a:cubicBezTo>
                <a:cubicBezTo>
                  <a:pt x="5816627" y="1578546"/>
                  <a:pt x="5771531" y="1532012"/>
                  <a:pt x="5712261" y="1532012"/>
                </a:cubicBezTo>
                <a:moveTo>
                  <a:pt x="11623976" y="1532012"/>
                </a:moveTo>
                <a:cubicBezTo>
                  <a:pt x="11564707" y="1532012"/>
                  <a:pt x="11518064" y="1578546"/>
                  <a:pt x="11518064" y="1637677"/>
                </a:cubicBezTo>
                <a:cubicBezTo>
                  <a:pt x="11518064" y="1696808"/>
                  <a:pt x="11564707" y="1741542"/>
                  <a:pt x="11623976" y="1741542"/>
                </a:cubicBezTo>
                <a:cubicBezTo>
                  <a:pt x="11683245" y="1741542"/>
                  <a:pt x="11728083" y="1696808"/>
                  <a:pt x="11728083" y="1637677"/>
                </a:cubicBezTo>
                <a:cubicBezTo>
                  <a:pt x="11728341" y="1578546"/>
                  <a:pt x="11683245" y="1532012"/>
                  <a:pt x="11623976" y="1532012"/>
                </a:cubicBezTo>
                <a:moveTo>
                  <a:pt x="12906510" y="1532012"/>
                </a:moveTo>
                <a:cubicBezTo>
                  <a:pt x="12847240" y="1532012"/>
                  <a:pt x="12800598" y="1578546"/>
                  <a:pt x="12800598" y="1637677"/>
                </a:cubicBezTo>
                <a:cubicBezTo>
                  <a:pt x="12800598" y="1696808"/>
                  <a:pt x="12847240" y="1741542"/>
                  <a:pt x="12906510" y="1741542"/>
                </a:cubicBezTo>
                <a:cubicBezTo>
                  <a:pt x="12965779" y="1741542"/>
                  <a:pt x="13010617" y="1696808"/>
                  <a:pt x="13010617" y="1637677"/>
                </a:cubicBezTo>
                <a:cubicBezTo>
                  <a:pt x="13010875" y="1578546"/>
                  <a:pt x="12965779" y="1532012"/>
                  <a:pt x="12906510" y="1532012"/>
                </a:cubicBezTo>
              </a:path>
            </a:pathLst>
          </a:custGeom>
          <a:solidFill>
            <a:schemeClr val="bg1"/>
          </a:solidFill>
          <a:ln w="2576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2CA5BFA-B5A6-B786-4C05-6FD9C9E49AB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4806" y="4889500"/>
            <a:ext cx="2795587" cy="865834"/>
          </a:xfrm>
        </p:spPr>
        <p:txBody>
          <a:bodyPr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Supporting details. Delete if not required.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B289C2-3CAE-4FBA-9AC3-51CB34A66884}"/>
              </a:ext>
            </a:extLst>
          </p:cNvPr>
          <p:cNvSpPr txBox="1"/>
          <p:nvPr userDrawn="1"/>
        </p:nvSpPr>
        <p:spPr>
          <a:xfrm>
            <a:off x="11054417" y="6254496"/>
            <a:ext cx="161654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Oncology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D5EB95-7EFB-C731-D8D0-F8207F0A3E1A}"/>
              </a:ext>
            </a:extLst>
          </p:cNvPr>
          <p:cNvSpPr/>
          <p:nvPr userDrawn="1"/>
        </p:nvSpPr>
        <p:spPr>
          <a:xfrm>
            <a:off x="10926401" y="6163056"/>
            <a:ext cx="18288" cy="393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pic>
        <p:nvPicPr>
          <p:cNvPr id="6" name="Picture Placeholder 5" descr="Two people knitting&#10;&#10;Description automatically generated">
            <a:extLst>
              <a:ext uri="{FF2B5EF4-FFF2-40B4-BE49-F238E27FC236}">
                <a16:creationId xmlns:a16="http://schemas.microsoft.com/office/drawing/2014/main" id="{F1DCFDA6-CA4F-14F6-8EC4-01C07CF172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468" r="20468"/>
          <a:stretch/>
        </p:blipFill>
        <p:spPr>
          <a:xfrm>
            <a:off x="9150578" y="1"/>
            <a:ext cx="3041422" cy="3428999"/>
          </a:xfrm>
          <a:prstGeom prst="rect">
            <a:avLst/>
          </a:prstGeom>
        </p:spPr>
      </p:pic>
      <p:pic>
        <p:nvPicPr>
          <p:cNvPr id="7" name="Picture Placeholder 8" descr="A close-up of a cell&#10;&#10;Description automatically generated">
            <a:extLst>
              <a:ext uri="{FF2B5EF4-FFF2-40B4-BE49-F238E27FC236}">
                <a16:creationId xmlns:a16="http://schemas.microsoft.com/office/drawing/2014/main" id="{067D5287-5C49-028F-E163-7BF56DB294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6" r="1216"/>
          <a:stretch>
            <a:fillRect/>
          </a:stretch>
        </p:blipFill>
        <p:spPr>
          <a:xfrm>
            <a:off x="5083403" y="3429000"/>
            <a:ext cx="3041422" cy="247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056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, Content and Captions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7545FFE-3051-5386-BCE0-9D3085BB95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24825" y="291038"/>
            <a:ext cx="3775076" cy="2922062"/>
          </a:xfrm>
          <a:solidFill>
            <a:schemeClr val="tx2"/>
          </a:solidFill>
        </p:spPr>
        <p:txBody>
          <a:bodyPr vert="horz" lIns="0" tIns="0" rIns="0" bIns="0" rtlCol="0">
            <a:noAutofit/>
          </a:bodyPr>
          <a:lstStyle>
            <a:lvl1pPr>
              <a:defRPr lang="en-GB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to add a photo or illustration.</a:t>
            </a:r>
            <a:r>
              <a:rPr lang="en-GB" dirty="0"/>
              <a:t> Delete if not required.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119AF0-BAA0-31B4-998E-02AD3B07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D767-5246-2244-A4A3-B8AFB218393C}" type="slidenum">
              <a:rPr lang="en-GB" smtClean="0"/>
              <a:t>‹#›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0E69B-48F7-61D5-681E-68705A6AADA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89385" y="2338387"/>
            <a:ext cx="4750422" cy="3427413"/>
          </a:xfrm>
        </p:spPr>
        <p:txBody>
          <a:bodyPr/>
          <a:lstStyle/>
          <a:p>
            <a:pPr lvl="0"/>
            <a:r>
              <a:rPr lang="en-GB" dirty="0"/>
              <a:t>Click to add text. Delete if not required.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8A04C51-CF13-9F12-8A02-3FDDCF07D1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65850" y="263526"/>
            <a:ext cx="1816099" cy="9017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lang="en-GB" sz="10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3663" indent="-93663">
              <a:spcBef>
                <a:spcPts val="0"/>
              </a:spcBef>
              <a:spcAft>
                <a:spcPts val="300"/>
              </a:spcAft>
              <a:tabLst/>
              <a:defRPr lang="en-GB" sz="10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8" indent="-85725">
              <a:spcBef>
                <a:spcPts val="0"/>
              </a:spcBef>
              <a:spcAft>
                <a:spcPts val="300"/>
              </a:spcAft>
              <a:tabLst/>
              <a:defRPr lang="en-GB" sz="10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 dirty="0"/>
              <a:t>Click to add text. Delete if not required.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7E2F9960-1383-47B5-D5A0-E3568E63310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24825" y="3357564"/>
            <a:ext cx="3775076" cy="2913062"/>
          </a:xfrm>
          <a:solidFill>
            <a:schemeClr val="tx2"/>
          </a:solidFill>
        </p:spPr>
        <p:txBody>
          <a:bodyPr vert="horz" lIns="0" tIns="0" rIns="0" bIns="0" rtlCol="0">
            <a:noAutofit/>
          </a:bodyPr>
          <a:lstStyle>
            <a:lvl1pPr>
              <a:defRPr lang="en-GB" dirty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to add a photo or illustration.</a:t>
            </a:r>
            <a:r>
              <a:rPr lang="en-GB" dirty="0"/>
              <a:t> Delete if not required.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157324B-BE85-4E3F-8A71-8D472DC1443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70614" y="3334276"/>
            <a:ext cx="1811335" cy="904875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lang="en-GB" sz="10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3663" indent="-93663">
              <a:spcBef>
                <a:spcPts val="0"/>
              </a:spcBef>
              <a:spcAft>
                <a:spcPts val="300"/>
              </a:spcAft>
              <a:tabLst/>
              <a:defRPr lang="en-GB" sz="10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8" indent="-85725">
              <a:spcBef>
                <a:spcPts val="0"/>
              </a:spcBef>
              <a:spcAft>
                <a:spcPts val="300"/>
              </a:spcAft>
              <a:tabLst/>
              <a:defRPr lang="en-GB" sz="10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 dirty="0"/>
              <a:t>Click to add text. Delete if not required.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4141273-8612-0373-5CE1-A74C8304F4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303" y="262800"/>
            <a:ext cx="4750421" cy="454529"/>
          </a:xfrm>
        </p:spPr>
        <p:txBody>
          <a:bodyPr/>
          <a:lstStyle/>
          <a:p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60EC19D-5C44-4557-54CE-FA6CE565E479}"/>
              </a:ext>
            </a:extLst>
          </p:cNvPr>
          <p:cNvSpPr>
            <a:spLocks noGrp="1"/>
          </p:cNvSpPr>
          <p:nvPr>
            <p:ph type="subTitle" idx="19" hasCustomPrompt="1"/>
          </p:nvPr>
        </p:nvSpPr>
        <p:spPr>
          <a:xfrm>
            <a:off x="288302" y="713620"/>
            <a:ext cx="4750421" cy="292965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GB" b="1" dirty="0"/>
            </a:lvl1pPr>
          </a:lstStyle>
          <a:p>
            <a:pPr lvl="0"/>
            <a:r>
              <a:rPr lang="en-GB" dirty="0"/>
              <a:t>Subtitle. Delete if not required.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1F0325E1-B647-A8E5-18BB-BF2ED4C7A4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259" y="5966467"/>
            <a:ext cx="7693690" cy="304122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800" b="0" i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b="0" i="0" dirty="0">
                <a:effectLst/>
              </a:rPr>
              <a:t>Slide legal disclaimer goes here if required 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b="0" i="0" dirty="0">
                <a:effectLst/>
              </a:rPr>
              <a:t>Slide footer goes here if required</a:t>
            </a:r>
          </a:p>
        </p:txBody>
      </p:sp>
    </p:spTree>
    <p:extLst>
      <p:ext uri="{BB962C8B-B14F-4D97-AF65-F5344CB8AC3E}">
        <p14:creationId xmlns:p14="http://schemas.microsoft.com/office/powerpoint/2010/main" val="324070846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eft Side, Two Images and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5B8D2-C963-E4A2-E467-94496D231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C8D767-5246-2244-A4A3-B8AFB218393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BEB95803-75F5-094C-03C0-91A8C27F1AA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50100" y="0"/>
            <a:ext cx="5041900" cy="3357563"/>
          </a:xfrm>
          <a:solidFill>
            <a:schemeClr val="tx2"/>
          </a:solidFill>
        </p:spPr>
        <p:txBody>
          <a:bodyPr vert="horz" lIns="0" tIns="0" rIns="0" bIns="0" rtlCol="0">
            <a:noAutofit/>
          </a:bodyPr>
          <a:lstStyle>
            <a:lvl1pPr>
              <a:defRPr lang="en-GB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to add a photo or illustration.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8BFC8B65-1954-09E7-5FF2-7014E6C8F04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57563"/>
            <a:ext cx="6022552" cy="3499955"/>
          </a:xfrm>
          <a:solidFill>
            <a:schemeClr val="tx2"/>
          </a:solidFill>
        </p:spPr>
        <p:txBody>
          <a:bodyPr vert="horz" lIns="0" tIns="0" rIns="0" bIns="0" rtlCol="0">
            <a:noAutofit/>
          </a:bodyPr>
          <a:lstStyle>
            <a:lvl1pPr>
              <a:defRPr lang="en-GB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to add a photo or illustration.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9B3B30-291B-0259-955A-B312868ADB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0102" y="4376738"/>
            <a:ext cx="4754562" cy="1893887"/>
          </a:xfrm>
        </p:spPr>
        <p:txBody>
          <a:bodyPr/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defRPr lang="en-GB" dirty="0" smtClean="0"/>
            </a:lvl3pPr>
            <a:lvl4pPr>
              <a:defRPr lang="en-GB" dirty="0" smtClean="0"/>
            </a:lvl4pPr>
            <a:lvl5pPr>
              <a:defRPr lang="en-GB" dirty="0"/>
            </a:lvl5pPr>
          </a:lstStyle>
          <a:p>
            <a:pPr lvl="0"/>
            <a:r>
              <a:rPr lang="en-GB" dirty="0"/>
              <a:t>Click to add text. Delete if not required.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087789-03A9-0559-7959-C80A1DC0A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530259"/>
            <a:ext cx="4754563" cy="2437590"/>
          </a:xfrm>
        </p:spPr>
        <p:txBody>
          <a:bodyPr anchor="ctr">
            <a:spAutoFit/>
          </a:bodyPr>
          <a:lstStyle>
            <a:lvl1pPr>
              <a:lnSpc>
                <a:spcPct val="80000"/>
              </a:lnSpc>
              <a:defRPr sz="65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75560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Right Side, Two Images and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5B8D2-C963-E4A2-E467-94496D231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C8D767-5246-2244-A4A3-B8AFB218393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BEB95803-75F5-094C-03C0-91A8C27F1AA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5041900" cy="3357563"/>
          </a:xfrm>
          <a:solidFill>
            <a:schemeClr val="tx2"/>
          </a:solidFill>
        </p:spPr>
        <p:txBody>
          <a:bodyPr vert="horz" lIns="0" tIns="0" rIns="0" bIns="0" rtlCol="0">
            <a:noAutofit/>
          </a:bodyPr>
          <a:lstStyle>
            <a:lvl1pPr>
              <a:defRPr lang="en-GB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to add a photo or illustration.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8BFC8B65-1954-09E7-5FF2-7014E6C8F04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65850" y="3357563"/>
            <a:ext cx="6022552" cy="3499955"/>
          </a:xfrm>
          <a:solidFill>
            <a:schemeClr val="tx2"/>
          </a:solidFill>
        </p:spPr>
        <p:txBody>
          <a:bodyPr vert="horz" lIns="0" tIns="0" rIns="0" bIns="0" rtlCol="0">
            <a:noAutofit/>
          </a:bodyPr>
          <a:lstStyle>
            <a:lvl1pPr>
              <a:defRPr lang="en-GB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to add a photo or illustration.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9B3B30-291B-0259-955A-B312868ADB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7338" y="4376738"/>
            <a:ext cx="4754562" cy="1893887"/>
          </a:xfrm>
        </p:spPr>
        <p:txBody>
          <a:bodyPr/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defRPr lang="en-GB" dirty="0" smtClean="0"/>
            </a:lvl3pPr>
            <a:lvl4pPr>
              <a:defRPr lang="en-GB" dirty="0" smtClean="0"/>
            </a:lvl4pPr>
            <a:lvl5pPr>
              <a:defRPr lang="en-GB" dirty="0"/>
            </a:lvl5pPr>
          </a:lstStyle>
          <a:p>
            <a:pPr lvl="0"/>
            <a:r>
              <a:rPr lang="en-GB" dirty="0"/>
              <a:t>Click to add text. Delete if not required.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087789-03A9-0559-7959-C80A1DC0A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850" y="530259"/>
            <a:ext cx="4754563" cy="2437590"/>
          </a:xfrm>
        </p:spPr>
        <p:txBody>
          <a:bodyPr anchor="ctr">
            <a:spAutoFit/>
          </a:bodyPr>
          <a:lstStyle>
            <a:lvl1pPr>
              <a:lnSpc>
                <a:spcPct val="80000"/>
              </a:lnSpc>
              <a:defRPr sz="65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987414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Images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5B8D2-C963-E4A2-E467-94496D231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C8D767-5246-2244-A4A3-B8AFB218393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BEB95803-75F5-094C-03C0-91A8C27F1AA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3357563"/>
            <a:ext cx="4152900" cy="3500438"/>
          </a:xfrm>
          <a:solidFill>
            <a:schemeClr val="tx2"/>
          </a:solidFill>
        </p:spPr>
        <p:txBody>
          <a:bodyPr vert="horz" lIns="0" tIns="0" rIns="0" bIns="0" rtlCol="0">
            <a:noAutofit/>
          </a:bodyPr>
          <a:lstStyle>
            <a:lvl1pPr>
              <a:defRPr lang="en-GB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to add a photo or illustration.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8BFC8B65-1954-09E7-5FF2-7014E6C8F04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152900" y="1"/>
            <a:ext cx="3912062" cy="6857518"/>
          </a:xfrm>
          <a:solidFill>
            <a:schemeClr val="tx2"/>
          </a:solidFill>
        </p:spPr>
        <p:txBody>
          <a:bodyPr vert="horz" lIns="0" tIns="0" rIns="0" bIns="0" rtlCol="0">
            <a:noAutofit/>
          </a:bodyPr>
          <a:lstStyle>
            <a:lvl1pPr>
              <a:defRPr lang="en-GB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to add a photo or illustration.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9B3B30-291B-0259-955A-B312868ADB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04313" y="4376738"/>
            <a:ext cx="2795587" cy="1893887"/>
          </a:xfrm>
        </p:spPr>
        <p:txBody>
          <a:bodyPr/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defRPr lang="en-GB" dirty="0" smtClean="0"/>
            </a:lvl3pPr>
            <a:lvl4pPr>
              <a:defRPr lang="en-GB" dirty="0" smtClean="0"/>
            </a:lvl4pPr>
            <a:lvl5pPr>
              <a:defRPr lang="en-GB" dirty="0"/>
            </a:lvl5pPr>
          </a:lstStyle>
          <a:p>
            <a:pPr lvl="0"/>
            <a:r>
              <a:rPr lang="en-GB" dirty="0"/>
              <a:t>Click to add text. Delete if not required.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274C72C0-D5F1-8526-2BDA-0E6460C330C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064961" y="0"/>
            <a:ext cx="4114339" cy="3357563"/>
          </a:xfrm>
          <a:solidFill>
            <a:schemeClr val="tx2"/>
          </a:solidFill>
        </p:spPr>
        <p:txBody>
          <a:bodyPr vert="horz" lIns="0" tIns="0" rIns="0" bIns="0" rtlCol="0">
            <a:noAutofit/>
          </a:bodyPr>
          <a:lstStyle>
            <a:lvl1pPr>
              <a:defRPr lang="en-GB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to add a photo or illustration.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D8318B1-25E6-EF2C-0244-43CD92F8B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696913"/>
            <a:ext cx="3770934" cy="1765868"/>
          </a:xfrm>
        </p:spPr>
        <p:txBody>
          <a:bodyPr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42933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Title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5B8D2-C963-E4A2-E467-94496D231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C8D767-5246-2244-A4A3-B8AFB218393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BEB95803-75F5-094C-03C0-91A8C27F1AA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5041900" cy="3357563"/>
          </a:xfrm>
          <a:solidFill>
            <a:schemeClr val="tx2"/>
          </a:solidFill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lang="en-GB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to add a photo or illustration.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8BFC8B65-1954-09E7-5FF2-7014E6C8F04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65850" y="3357563"/>
            <a:ext cx="6022552" cy="3499955"/>
          </a:xfrm>
          <a:solidFill>
            <a:schemeClr val="tx2"/>
          </a:solidFill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lang="en-GB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to add a photo or illustration.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69031AD-BE5D-A3B7-1DEC-6584F4E4BF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65850" y="1306512"/>
            <a:ext cx="5736764" cy="911019"/>
          </a:xfrm>
        </p:spPr>
        <p:txBody>
          <a:bodyPr wrap="square" anchor="ctr">
            <a:spAutoFit/>
          </a:bodyPr>
          <a:lstStyle>
            <a:lvl1pPr>
              <a:lnSpc>
                <a:spcPct val="80000"/>
              </a:lnSpc>
              <a:defRPr sz="7400" b="0" i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80000"/>
              </a:lnSpc>
              <a:defRPr lang="en-GB" dirty="0" smtClean="0"/>
            </a:lvl2pPr>
            <a:lvl3pPr>
              <a:lnSpc>
                <a:spcPct val="80000"/>
              </a:lnSpc>
              <a:defRPr lang="en-GB" dirty="0" smtClean="0"/>
            </a:lvl3pPr>
            <a:lvl4pPr>
              <a:lnSpc>
                <a:spcPct val="80000"/>
              </a:lnSpc>
              <a:defRPr lang="en-GB" dirty="0" smtClean="0"/>
            </a:lvl4pPr>
            <a:lvl5pPr>
              <a:lnSpc>
                <a:spcPct val="80000"/>
              </a:lnSpc>
              <a:defRPr lang="en-GB" dirty="0"/>
            </a:lvl5pPr>
          </a:lstStyle>
          <a:p>
            <a:pPr lvl="0"/>
            <a:r>
              <a:rPr lang="en-GB"/>
              <a:t>Key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C02A894D-CD72-8370-90B3-68756CDFCB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6825" y="4377028"/>
            <a:ext cx="4754562" cy="911019"/>
          </a:xfrm>
        </p:spPr>
        <p:txBody>
          <a:bodyPr wrap="square" anchor="ctr">
            <a:spAutoFit/>
          </a:bodyPr>
          <a:lstStyle>
            <a:lvl1pPr>
              <a:lnSpc>
                <a:spcPct val="80000"/>
              </a:lnSpc>
              <a:defRPr sz="7400" b="0" i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80000"/>
              </a:lnSpc>
              <a:defRPr lang="en-GB" dirty="0" smtClean="0"/>
            </a:lvl2pPr>
            <a:lvl3pPr>
              <a:lnSpc>
                <a:spcPct val="80000"/>
              </a:lnSpc>
              <a:defRPr lang="en-GB" dirty="0" smtClean="0"/>
            </a:lvl3pPr>
            <a:lvl4pPr>
              <a:lnSpc>
                <a:spcPct val="80000"/>
              </a:lnSpc>
              <a:defRPr lang="en-GB" dirty="0" smtClean="0"/>
            </a:lvl4pPr>
            <a:lvl5pPr>
              <a:lnSpc>
                <a:spcPct val="80000"/>
              </a:lnSpc>
              <a:defRPr lang="en-GB" dirty="0"/>
            </a:lvl5pPr>
          </a:lstStyle>
          <a:p>
            <a:pPr lvl="0"/>
            <a:r>
              <a:rPr lang="en-GB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7017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07407E-6 L 0.03906 -4.07407E-6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0.03437 -3.7037E-6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9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/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Slide x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C02CF3-9045-EF62-4E25-544B1DCA8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C8D767-5246-2244-A4A3-B8AFB218393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9858E5CC-B320-8459-7BD7-5CE14C5E3AC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170614" y="0"/>
            <a:ext cx="6021385" cy="6858000"/>
          </a:xfrm>
          <a:solidFill>
            <a:schemeClr val="tx2"/>
          </a:solidFill>
        </p:spPr>
        <p:txBody>
          <a:bodyPr vert="horz" lIns="0" tIns="0" rIns="0" bIns="0" rtlCol="0">
            <a:noAutofit/>
          </a:bodyPr>
          <a:lstStyle>
            <a:lvl1pPr>
              <a:defRPr lang="en-GB" dirty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to add a team member headshot.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9C68E616-CAC0-EE06-D15E-AFFEF3740EF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88925" y="5394325"/>
            <a:ext cx="2795587" cy="876300"/>
          </a:xfrm>
        </p:spPr>
        <p:txBody>
          <a:bodyPr anchor="t"/>
          <a:lstStyle>
            <a:lvl1pPr>
              <a:spcBef>
                <a:spcPts val="0"/>
              </a:spcBef>
              <a:spcAft>
                <a:spcPts val="0"/>
              </a:spcAft>
              <a:defRPr lang="en-GB" sz="1400" b="1" i="0" kern="1200" dirty="0">
                <a:solidFill>
                  <a:schemeClr val="bg1"/>
                </a:solidFill>
                <a:latin typeface="Johnson Text" pitchFamily="2" charset="77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bg1"/>
                </a:solidFill>
                <a:latin typeface="Johnson Text" pitchFamily="2" charset="77"/>
              </a:defRPr>
            </a:lvl2pPr>
            <a:lvl3pPr marL="320675" indent="-320675">
              <a:spcBef>
                <a:spcPts val="0"/>
              </a:spcBef>
              <a:spcAft>
                <a:spcPts val="0"/>
              </a:spcAft>
              <a:tabLst/>
              <a:defRPr/>
            </a:lvl3pPr>
            <a:lvl4pPr>
              <a:spcBef>
                <a:spcPts val="0"/>
              </a:spcBef>
              <a:spcAft>
                <a:spcPts val="0"/>
              </a:spcAft>
              <a:defRPr/>
            </a:lvl4pPr>
            <a:lvl5pPr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GB" dirty="0" err="1"/>
              <a:t>Firstname</a:t>
            </a:r>
            <a:r>
              <a:rPr lang="en-GB" dirty="0"/>
              <a:t> Surname</a:t>
            </a:r>
          </a:p>
          <a:p>
            <a:pPr lvl="1"/>
            <a:r>
              <a:rPr lang="en-GB" dirty="0"/>
              <a:t>Role, Location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D8DD8F62-9521-0227-75CF-0AE6364187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925" y="2338388"/>
            <a:ext cx="3778250" cy="18938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GB" dirty="0"/>
              <a:t>Click to add text. Delete if not required.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B09A4C51-350E-EA65-5ABE-B10E6D298C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303" y="262800"/>
            <a:ext cx="5733085" cy="46859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5751BFC5-7E94-8966-6D2A-5204BCB942D2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288302" y="713620"/>
            <a:ext cx="5733085" cy="292965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GB" b="1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Subtitle. Delete if not required.</a:t>
            </a:r>
          </a:p>
        </p:txBody>
      </p:sp>
      <p:sp>
        <p:nvSpPr>
          <p:cNvPr id="8" name="Graphic 6">
            <a:extLst>
              <a:ext uri="{FF2B5EF4-FFF2-40B4-BE49-F238E27FC236}">
                <a16:creationId xmlns:a16="http://schemas.microsoft.com/office/drawing/2014/main" id="{DB01CA91-2C5B-2D77-5D4E-1C984996CE2B}"/>
              </a:ext>
            </a:extLst>
          </p:cNvPr>
          <p:cNvSpPr>
            <a:spLocks noChangeAspect="1"/>
          </p:cNvSpPr>
          <p:nvPr userDrawn="1"/>
        </p:nvSpPr>
        <p:spPr>
          <a:xfrm>
            <a:off x="288303" y="6416713"/>
            <a:ext cx="2102687" cy="147600"/>
          </a:xfrm>
          <a:custGeom>
            <a:avLst/>
            <a:gdLst>
              <a:gd name="connsiteX0" fmla="*/ 4672481 w 11413077"/>
              <a:gd name="connsiteY0" fmla="*/ 236351 h 801151"/>
              <a:gd name="connsiteX1" fmla="*/ 4578324 w 11413077"/>
              <a:gd name="connsiteY1" fmla="*/ 236351 h 801151"/>
              <a:gd name="connsiteX2" fmla="*/ 4436614 w 11413077"/>
              <a:gd name="connsiteY2" fmla="*/ 678512 h 801151"/>
              <a:gd name="connsiteX3" fmla="*/ 4293794 w 11413077"/>
              <a:gd name="connsiteY3" fmla="*/ 236351 h 801151"/>
              <a:gd name="connsiteX4" fmla="*/ 4196308 w 11413077"/>
              <a:gd name="connsiteY4" fmla="*/ 236351 h 801151"/>
              <a:gd name="connsiteX5" fmla="*/ 4376855 w 11413077"/>
              <a:gd name="connsiteY5" fmla="*/ 783609 h 801151"/>
              <a:gd name="connsiteX6" fmla="*/ 4492093 w 11413077"/>
              <a:gd name="connsiteY6" fmla="*/ 783609 h 801151"/>
              <a:gd name="connsiteX7" fmla="*/ 4672481 w 11413077"/>
              <a:gd name="connsiteY7" fmla="*/ 236351 h 801151"/>
              <a:gd name="connsiteX8" fmla="*/ 5829624 w 11413077"/>
              <a:gd name="connsiteY8" fmla="*/ 236351 h 801151"/>
              <a:gd name="connsiteX9" fmla="*/ 5737687 w 11413077"/>
              <a:gd name="connsiteY9" fmla="*/ 236351 h 801151"/>
              <a:gd name="connsiteX10" fmla="*/ 5737687 w 11413077"/>
              <a:gd name="connsiteY10" fmla="*/ 783609 h 801151"/>
              <a:gd name="connsiteX11" fmla="*/ 5829624 w 11413077"/>
              <a:gd name="connsiteY11" fmla="*/ 783609 h 801151"/>
              <a:gd name="connsiteX12" fmla="*/ 5829624 w 11413077"/>
              <a:gd name="connsiteY12" fmla="*/ 236351 h 801151"/>
              <a:gd name="connsiteX13" fmla="*/ 6394405 w 11413077"/>
              <a:gd name="connsiteY13" fmla="*/ 236351 h 801151"/>
              <a:gd name="connsiteX14" fmla="*/ 6300249 w 11413077"/>
              <a:gd name="connsiteY14" fmla="*/ 236351 h 801151"/>
              <a:gd name="connsiteX15" fmla="*/ 6158538 w 11413077"/>
              <a:gd name="connsiteY15" fmla="*/ 678512 h 801151"/>
              <a:gd name="connsiteX16" fmla="*/ 6015718 w 11413077"/>
              <a:gd name="connsiteY16" fmla="*/ 236351 h 801151"/>
              <a:gd name="connsiteX17" fmla="*/ 5918233 w 11413077"/>
              <a:gd name="connsiteY17" fmla="*/ 236351 h 801151"/>
              <a:gd name="connsiteX18" fmla="*/ 6098779 w 11413077"/>
              <a:gd name="connsiteY18" fmla="*/ 783609 h 801151"/>
              <a:gd name="connsiteX19" fmla="*/ 6214018 w 11413077"/>
              <a:gd name="connsiteY19" fmla="*/ 783609 h 801151"/>
              <a:gd name="connsiteX20" fmla="*/ 6394405 w 11413077"/>
              <a:gd name="connsiteY20" fmla="*/ 236351 h 801151"/>
              <a:gd name="connsiteX21" fmla="*/ 9473991 w 11413077"/>
              <a:gd name="connsiteY21" fmla="*/ 236351 h 801151"/>
              <a:gd name="connsiteX22" fmla="*/ 9382053 w 11413077"/>
              <a:gd name="connsiteY22" fmla="*/ 236351 h 801151"/>
              <a:gd name="connsiteX23" fmla="*/ 9382053 w 11413077"/>
              <a:gd name="connsiteY23" fmla="*/ 783609 h 801151"/>
              <a:gd name="connsiteX24" fmla="*/ 9473991 w 11413077"/>
              <a:gd name="connsiteY24" fmla="*/ 783609 h 801151"/>
              <a:gd name="connsiteX25" fmla="*/ 9473991 w 11413077"/>
              <a:gd name="connsiteY25" fmla="*/ 236351 h 801151"/>
              <a:gd name="connsiteX26" fmla="*/ 10264494 w 11413077"/>
              <a:gd name="connsiteY26" fmla="*/ 236351 h 801151"/>
              <a:gd name="connsiteX27" fmla="*/ 10172556 w 11413077"/>
              <a:gd name="connsiteY27" fmla="*/ 236351 h 801151"/>
              <a:gd name="connsiteX28" fmla="*/ 10172556 w 11413077"/>
              <a:gd name="connsiteY28" fmla="*/ 783609 h 801151"/>
              <a:gd name="connsiteX29" fmla="*/ 10264494 w 11413077"/>
              <a:gd name="connsiteY29" fmla="*/ 783609 h 801151"/>
              <a:gd name="connsiteX30" fmla="*/ 10264494 w 11413077"/>
              <a:gd name="connsiteY30" fmla="*/ 236351 h 801151"/>
              <a:gd name="connsiteX31" fmla="*/ 2788874 w 11413077"/>
              <a:gd name="connsiteY31" fmla="*/ 225387 h 801151"/>
              <a:gd name="connsiteX32" fmla="*/ 2633848 w 11413077"/>
              <a:gd name="connsiteY32" fmla="*/ 320617 h 801151"/>
              <a:gd name="connsiteX33" fmla="*/ 2633848 w 11413077"/>
              <a:gd name="connsiteY33" fmla="*/ 236351 h 801151"/>
              <a:gd name="connsiteX34" fmla="*/ 2541911 w 11413077"/>
              <a:gd name="connsiteY34" fmla="*/ 236351 h 801151"/>
              <a:gd name="connsiteX35" fmla="*/ 2541911 w 11413077"/>
              <a:gd name="connsiteY35" fmla="*/ 783609 h 801151"/>
              <a:gd name="connsiteX36" fmla="*/ 2633848 w 11413077"/>
              <a:gd name="connsiteY36" fmla="*/ 783609 h 801151"/>
              <a:gd name="connsiteX37" fmla="*/ 2633848 w 11413077"/>
              <a:gd name="connsiteY37" fmla="*/ 423522 h 801151"/>
              <a:gd name="connsiteX38" fmla="*/ 2754635 w 11413077"/>
              <a:gd name="connsiteY38" fmla="*/ 295557 h 801151"/>
              <a:gd name="connsiteX39" fmla="*/ 2874312 w 11413077"/>
              <a:gd name="connsiteY39" fmla="*/ 423522 h 801151"/>
              <a:gd name="connsiteX40" fmla="*/ 2874312 w 11413077"/>
              <a:gd name="connsiteY40" fmla="*/ 783609 h 801151"/>
              <a:gd name="connsiteX41" fmla="*/ 2966249 w 11413077"/>
              <a:gd name="connsiteY41" fmla="*/ 783609 h 801151"/>
              <a:gd name="connsiteX42" fmla="*/ 2966249 w 11413077"/>
              <a:gd name="connsiteY42" fmla="*/ 404883 h 801151"/>
              <a:gd name="connsiteX43" fmla="*/ 2788874 w 11413077"/>
              <a:gd name="connsiteY43" fmla="*/ 225387 h 801151"/>
              <a:gd name="connsiteX44" fmla="*/ 3345887 w 11413077"/>
              <a:gd name="connsiteY44" fmla="*/ 225387 h 801151"/>
              <a:gd name="connsiteX45" fmla="*/ 3190862 w 11413077"/>
              <a:gd name="connsiteY45" fmla="*/ 320617 h 801151"/>
              <a:gd name="connsiteX46" fmla="*/ 3190862 w 11413077"/>
              <a:gd name="connsiteY46" fmla="*/ 236351 h 801151"/>
              <a:gd name="connsiteX47" fmla="*/ 3098925 w 11413077"/>
              <a:gd name="connsiteY47" fmla="*/ 236351 h 801151"/>
              <a:gd name="connsiteX48" fmla="*/ 3098925 w 11413077"/>
              <a:gd name="connsiteY48" fmla="*/ 783609 h 801151"/>
              <a:gd name="connsiteX49" fmla="*/ 3190862 w 11413077"/>
              <a:gd name="connsiteY49" fmla="*/ 783609 h 801151"/>
              <a:gd name="connsiteX50" fmla="*/ 3190862 w 11413077"/>
              <a:gd name="connsiteY50" fmla="*/ 423522 h 801151"/>
              <a:gd name="connsiteX51" fmla="*/ 3311649 w 11413077"/>
              <a:gd name="connsiteY51" fmla="*/ 295557 h 801151"/>
              <a:gd name="connsiteX52" fmla="*/ 3431326 w 11413077"/>
              <a:gd name="connsiteY52" fmla="*/ 423522 h 801151"/>
              <a:gd name="connsiteX53" fmla="*/ 3431326 w 11413077"/>
              <a:gd name="connsiteY53" fmla="*/ 783609 h 801151"/>
              <a:gd name="connsiteX54" fmla="*/ 3523263 w 11413077"/>
              <a:gd name="connsiteY54" fmla="*/ 783609 h 801151"/>
              <a:gd name="connsiteX55" fmla="*/ 3523263 w 11413077"/>
              <a:gd name="connsiteY55" fmla="*/ 404883 h 801151"/>
              <a:gd name="connsiteX56" fmla="*/ 3345887 w 11413077"/>
              <a:gd name="connsiteY56" fmla="*/ 225387 h 801151"/>
              <a:gd name="connsiteX57" fmla="*/ 3892915 w 11413077"/>
              <a:gd name="connsiteY57" fmla="*/ 716729 h 801151"/>
              <a:gd name="connsiteX58" fmla="*/ 3735671 w 11413077"/>
              <a:gd name="connsiteY58" fmla="*/ 509823 h 801151"/>
              <a:gd name="connsiteX59" fmla="*/ 3892915 w 11413077"/>
              <a:gd name="connsiteY59" fmla="*/ 302918 h 801151"/>
              <a:gd name="connsiteX60" fmla="*/ 4050160 w 11413077"/>
              <a:gd name="connsiteY60" fmla="*/ 509823 h 801151"/>
              <a:gd name="connsiteX61" fmla="*/ 3892915 w 11413077"/>
              <a:gd name="connsiteY61" fmla="*/ 716729 h 801151"/>
              <a:gd name="connsiteX62" fmla="*/ 3897195 w 11413077"/>
              <a:gd name="connsiteY62" fmla="*/ 225387 h 801151"/>
              <a:gd name="connsiteX63" fmla="*/ 3639136 w 11413077"/>
              <a:gd name="connsiteY63" fmla="*/ 516558 h 801151"/>
              <a:gd name="connsiteX64" fmla="*/ 3888318 w 11413077"/>
              <a:gd name="connsiteY64" fmla="*/ 794573 h 801151"/>
              <a:gd name="connsiteX65" fmla="*/ 4146377 w 11413077"/>
              <a:gd name="connsiteY65" fmla="*/ 503402 h 801151"/>
              <a:gd name="connsiteX66" fmla="*/ 3897195 w 11413077"/>
              <a:gd name="connsiteY66" fmla="*/ 225387 h 801151"/>
              <a:gd name="connsiteX67" fmla="*/ 4953682 w 11413077"/>
              <a:gd name="connsiteY67" fmla="*/ 728789 h 801151"/>
              <a:gd name="connsiteX68" fmla="*/ 4847321 w 11413077"/>
              <a:gd name="connsiteY68" fmla="*/ 632463 h 801151"/>
              <a:gd name="connsiteX69" fmla="*/ 4940367 w 11413077"/>
              <a:gd name="connsiteY69" fmla="*/ 540522 h 801151"/>
              <a:gd name="connsiteX70" fmla="*/ 5007894 w 11413077"/>
              <a:gd name="connsiteY70" fmla="*/ 524077 h 801151"/>
              <a:gd name="connsiteX71" fmla="*/ 5082078 w 11413077"/>
              <a:gd name="connsiteY71" fmla="*/ 499956 h 801151"/>
              <a:gd name="connsiteX72" fmla="*/ 5082078 w 11413077"/>
              <a:gd name="connsiteY72" fmla="*/ 606150 h 801151"/>
              <a:gd name="connsiteX73" fmla="*/ 4953682 w 11413077"/>
              <a:gd name="connsiteY73" fmla="*/ 728789 h 801151"/>
              <a:gd name="connsiteX74" fmla="*/ 4982532 w 11413077"/>
              <a:gd name="connsiteY74" fmla="*/ 225387 h 801151"/>
              <a:gd name="connsiteX75" fmla="*/ 4758871 w 11413077"/>
              <a:gd name="connsiteY75" fmla="*/ 400497 h 801151"/>
              <a:gd name="connsiteX76" fmla="*/ 4844151 w 11413077"/>
              <a:gd name="connsiteY76" fmla="*/ 418040 h 801151"/>
              <a:gd name="connsiteX77" fmla="*/ 4975875 w 11413077"/>
              <a:gd name="connsiteY77" fmla="*/ 295400 h 801151"/>
              <a:gd name="connsiteX78" fmla="*/ 5082237 w 11413077"/>
              <a:gd name="connsiteY78" fmla="*/ 397208 h 801151"/>
              <a:gd name="connsiteX79" fmla="*/ 5082237 w 11413077"/>
              <a:gd name="connsiteY79" fmla="*/ 400497 h 801151"/>
              <a:gd name="connsiteX80" fmla="*/ 5050058 w 11413077"/>
              <a:gd name="connsiteY80" fmla="*/ 444196 h 801151"/>
              <a:gd name="connsiteX81" fmla="*/ 4890595 w 11413077"/>
              <a:gd name="connsiteY81" fmla="*/ 483667 h 801151"/>
              <a:gd name="connsiteX82" fmla="*/ 4755541 w 11413077"/>
              <a:gd name="connsiteY82" fmla="*/ 639041 h 801151"/>
              <a:gd name="connsiteX83" fmla="*/ 4928321 w 11413077"/>
              <a:gd name="connsiteY83" fmla="*/ 794416 h 801151"/>
              <a:gd name="connsiteX84" fmla="*/ 5082237 w 11413077"/>
              <a:gd name="connsiteY84" fmla="*/ 700283 h 801151"/>
              <a:gd name="connsiteX85" fmla="*/ 5093333 w 11413077"/>
              <a:gd name="connsiteY85" fmla="*/ 783452 h 801151"/>
              <a:gd name="connsiteX86" fmla="*/ 5187489 w 11413077"/>
              <a:gd name="connsiteY86" fmla="*/ 783452 h 801151"/>
              <a:gd name="connsiteX87" fmla="*/ 5173065 w 11413077"/>
              <a:gd name="connsiteY87" fmla="*/ 669584 h 801151"/>
              <a:gd name="connsiteX88" fmla="*/ 5173065 w 11413077"/>
              <a:gd name="connsiteY88" fmla="*/ 391726 h 801151"/>
              <a:gd name="connsiteX89" fmla="*/ 4982532 w 11413077"/>
              <a:gd name="connsiteY89" fmla="*/ 225387 h 801151"/>
              <a:gd name="connsiteX90" fmla="*/ 6542773 w 11413077"/>
              <a:gd name="connsiteY90" fmla="*/ 450775 h 801151"/>
              <a:gd name="connsiteX91" fmla="*/ 6692251 w 11413077"/>
              <a:gd name="connsiteY91" fmla="*/ 299786 h 801151"/>
              <a:gd name="connsiteX92" fmla="*/ 6826194 w 11413077"/>
              <a:gd name="connsiteY92" fmla="*/ 450775 h 801151"/>
              <a:gd name="connsiteX93" fmla="*/ 6542773 w 11413077"/>
              <a:gd name="connsiteY93" fmla="*/ 450775 h 801151"/>
              <a:gd name="connsiteX94" fmla="*/ 6692251 w 11413077"/>
              <a:gd name="connsiteY94" fmla="*/ 225387 h 801151"/>
              <a:gd name="connsiteX95" fmla="*/ 6444178 w 11413077"/>
              <a:gd name="connsiteY95" fmla="*/ 514366 h 801151"/>
              <a:gd name="connsiteX96" fmla="*/ 6692251 w 11413077"/>
              <a:gd name="connsiteY96" fmla="*/ 794573 h 801151"/>
              <a:gd name="connsiteX97" fmla="*/ 6918131 w 11413077"/>
              <a:gd name="connsiteY97" fmla="*/ 616174 h 801151"/>
              <a:gd name="connsiteX98" fmla="*/ 6833961 w 11413077"/>
              <a:gd name="connsiteY98" fmla="*/ 594246 h 801151"/>
              <a:gd name="connsiteX99" fmla="*/ 6701127 w 11413077"/>
              <a:gd name="connsiteY99" fmla="*/ 717825 h 801151"/>
              <a:gd name="connsiteX100" fmla="*/ 6539444 w 11413077"/>
              <a:gd name="connsiteY100" fmla="*/ 515305 h 801151"/>
              <a:gd name="connsiteX101" fmla="*/ 6919399 w 11413077"/>
              <a:gd name="connsiteY101" fmla="*/ 515305 h 801151"/>
              <a:gd name="connsiteX102" fmla="*/ 6919399 w 11413077"/>
              <a:gd name="connsiteY102" fmla="*/ 484606 h 801151"/>
              <a:gd name="connsiteX103" fmla="*/ 6692251 w 11413077"/>
              <a:gd name="connsiteY103" fmla="*/ 225387 h 801151"/>
              <a:gd name="connsiteX104" fmla="*/ 8290217 w 11413077"/>
              <a:gd name="connsiteY104" fmla="*/ 450775 h 801151"/>
              <a:gd name="connsiteX105" fmla="*/ 8439696 w 11413077"/>
              <a:gd name="connsiteY105" fmla="*/ 299786 h 801151"/>
              <a:gd name="connsiteX106" fmla="*/ 8573638 w 11413077"/>
              <a:gd name="connsiteY106" fmla="*/ 450775 h 801151"/>
              <a:gd name="connsiteX107" fmla="*/ 8290217 w 11413077"/>
              <a:gd name="connsiteY107" fmla="*/ 450775 h 801151"/>
              <a:gd name="connsiteX108" fmla="*/ 8439696 w 11413077"/>
              <a:gd name="connsiteY108" fmla="*/ 225387 h 801151"/>
              <a:gd name="connsiteX109" fmla="*/ 8191623 w 11413077"/>
              <a:gd name="connsiteY109" fmla="*/ 514366 h 801151"/>
              <a:gd name="connsiteX110" fmla="*/ 8439696 w 11413077"/>
              <a:gd name="connsiteY110" fmla="*/ 794573 h 801151"/>
              <a:gd name="connsiteX111" fmla="*/ 8665576 w 11413077"/>
              <a:gd name="connsiteY111" fmla="*/ 616174 h 801151"/>
              <a:gd name="connsiteX112" fmla="*/ 8581405 w 11413077"/>
              <a:gd name="connsiteY112" fmla="*/ 594246 h 801151"/>
              <a:gd name="connsiteX113" fmla="*/ 8448572 w 11413077"/>
              <a:gd name="connsiteY113" fmla="*/ 717825 h 801151"/>
              <a:gd name="connsiteX114" fmla="*/ 8286889 w 11413077"/>
              <a:gd name="connsiteY114" fmla="*/ 515305 h 801151"/>
              <a:gd name="connsiteX115" fmla="*/ 8666844 w 11413077"/>
              <a:gd name="connsiteY115" fmla="*/ 515305 h 801151"/>
              <a:gd name="connsiteX116" fmla="*/ 8666844 w 11413077"/>
              <a:gd name="connsiteY116" fmla="*/ 484606 h 801151"/>
              <a:gd name="connsiteX117" fmla="*/ 8439696 w 11413077"/>
              <a:gd name="connsiteY117" fmla="*/ 225387 h 801151"/>
              <a:gd name="connsiteX118" fmla="*/ 9844911 w 11413077"/>
              <a:gd name="connsiteY118" fmla="*/ 225387 h 801151"/>
              <a:gd name="connsiteX119" fmla="*/ 9590181 w 11413077"/>
              <a:gd name="connsiteY119" fmla="*/ 515462 h 801151"/>
              <a:gd name="connsiteX120" fmla="*/ 9840473 w 11413077"/>
              <a:gd name="connsiteY120" fmla="*/ 794573 h 801151"/>
              <a:gd name="connsiteX121" fmla="*/ 10067462 w 11413077"/>
              <a:gd name="connsiteY121" fmla="*/ 599728 h 801151"/>
              <a:gd name="connsiteX122" fmla="*/ 9979964 w 11413077"/>
              <a:gd name="connsiteY122" fmla="*/ 578896 h 801151"/>
              <a:gd name="connsiteX123" fmla="*/ 9847130 w 11413077"/>
              <a:gd name="connsiteY123" fmla="*/ 716729 h 801151"/>
              <a:gd name="connsiteX124" fmla="*/ 9686557 w 11413077"/>
              <a:gd name="connsiteY124" fmla="*/ 508727 h 801151"/>
              <a:gd name="connsiteX125" fmla="*/ 9842691 w 11413077"/>
              <a:gd name="connsiteY125" fmla="*/ 302918 h 801151"/>
              <a:gd name="connsiteX126" fmla="*/ 9979964 w 11413077"/>
              <a:gd name="connsiteY126" fmla="*/ 434172 h 801151"/>
              <a:gd name="connsiteX127" fmla="*/ 10067462 w 11413077"/>
              <a:gd name="connsiteY127" fmla="*/ 413341 h 801151"/>
              <a:gd name="connsiteX128" fmla="*/ 9844911 w 11413077"/>
              <a:gd name="connsiteY128" fmla="*/ 225387 h 801151"/>
              <a:gd name="connsiteX129" fmla="*/ 10644449 w 11413077"/>
              <a:gd name="connsiteY129" fmla="*/ 225387 h 801151"/>
              <a:gd name="connsiteX130" fmla="*/ 10489424 w 11413077"/>
              <a:gd name="connsiteY130" fmla="*/ 320617 h 801151"/>
              <a:gd name="connsiteX131" fmla="*/ 10489424 w 11413077"/>
              <a:gd name="connsiteY131" fmla="*/ 236351 h 801151"/>
              <a:gd name="connsiteX132" fmla="*/ 10397486 w 11413077"/>
              <a:gd name="connsiteY132" fmla="*/ 236351 h 801151"/>
              <a:gd name="connsiteX133" fmla="*/ 10397486 w 11413077"/>
              <a:gd name="connsiteY133" fmla="*/ 783609 h 801151"/>
              <a:gd name="connsiteX134" fmla="*/ 10489424 w 11413077"/>
              <a:gd name="connsiteY134" fmla="*/ 783609 h 801151"/>
              <a:gd name="connsiteX135" fmla="*/ 10489424 w 11413077"/>
              <a:gd name="connsiteY135" fmla="*/ 423522 h 801151"/>
              <a:gd name="connsiteX136" fmla="*/ 10610211 w 11413077"/>
              <a:gd name="connsiteY136" fmla="*/ 295557 h 801151"/>
              <a:gd name="connsiteX137" fmla="*/ 10729888 w 11413077"/>
              <a:gd name="connsiteY137" fmla="*/ 423522 h 801151"/>
              <a:gd name="connsiteX138" fmla="*/ 10729888 w 11413077"/>
              <a:gd name="connsiteY138" fmla="*/ 783609 h 801151"/>
              <a:gd name="connsiteX139" fmla="*/ 10821825 w 11413077"/>
              <a:gd name="connsiteY139" fmla="*/ 783609 h 801151"/>
              <a:gd name="connsiteX140" fmla="*/ 10821825 w 11413077"/>
              <a:gd name="connsiteY140" fmla="*/ 404883 h 801151"/>
              <a:gd name="connsiteX141" fmla="*/ 10644449 w 11413077"/>
              <a:gd name="connsiteY141" fmla="*/ 225387 h 801151"/>
              <a:gd name="connsiteX142" fmla="*/ 11036293 w 11413077"/>
              <a:gd name="connsiteY142" fmla="*/ 450775 h 801151"/>
              <a:gd name="connsiteX143" fmla="*/ 11185771 w 11413077"/>
              <a:gd name="connsiteY143" fmla="*/ 299786 h 801151"/>
              <a:gd name="connsiteX144" fmla="*/ 11319713 w 11413077"/>
              <a:gd name="connsiteY144" fmla="*/ 450775 h 801151"/>
              <a:gd name="connsiteX145" fmla="*/ 11036293 w 11413077"/>
              <a:gd name="connsiteY145" fmla="*/ 450775 h 801151"/>
              <a:gd name="connsiteX146" fmla="*/ 11185929 w 11413077"/>
              <a:gd name="connsiteY146" fmla="*/ 225387 h 801151"/>
              <a:gd name="connsiteX147" fmla="*/ 10937856 w 11413077"/>
              <a:gd name="connsiteY147" fmla="*/ 514366 h 801151"/>
              <a:gd name="connsiteX148" fmla="*/ 11185929 w 11413077"/>
              <a:gd name="connsiteY148" fmla="*/ 794573 h 801151"/>
              <a:gd name="connsiteX149" fmla="*/ 11411810 w 11413077"/>
              <a:gd name="connsiteY149" fmla="*/ 616174 h 801151"/>
              <a:gd name="connsiteX150" fmla="*/ 11327639 w 11413077"/>
              <a:gd name="connsiteY150" fmla="*/ 594246 h 801151"/>
              <a:gd name="connsiteX151" fmla="*/ 11194806 w 11413077"/>
              <a:gd name="connsiteY151" fmla="*/ 717825 h 801151"/>
              <a:gd name="connsiteX152" fmla="*/ 11033123 w 11413077"/>
              <a:gd name="connsiteY152" fmla="*/ 515305 h 801151"/>
              <a:gd name="connsiteX153" fmla="*/ 11413077 w 11413077"/>
              <a:gd name="connsiteY153" fmla="*/ 515305 h 801151"/>
              <a:gd name="connsiteX154" fmla="*/ 11413077 w 11413077"/>
              <a:gd name="connsiteY154" fmla="*/ 484606 h 801151"/>
              <a:gd name="connsiteX155" fmla="*/ 11185929 w 11413077"/>
              <a:gd name="connsiteY155" fmla="*/ 225387 h 801151"/>
              <a:gd name="connsiteX156" fmla="*/ 5470751 w 11413077"/>
              <a:gd name="connsiteY156" fmla="*/ 83169 h 801151"/>
              <a:gd name="connsiteX157" fmla="*/ 5378814 w 11413077"/>
              <a:gd name="connsiteY157" fmla="*/ 105097 h 801151"/>
              <a:gd name="connsiteX158" fmla="*/ 5378814 w 11413077"/>
              <a:gd name="connsiteY158" fmla="*/ 236351 h 801151"/>
              <a:gd name="connsiteX159" fmla="*/ 5272452 w 11413077"/>
              <a:gd name="connsiteY159" fmla="*/ 236351 h 801151"/>
              <a:gd name="connsiteX160" fmla="*/ 5272452 w 11413077"/>
              <a:gd name="connsiteY160" fmla="*/ 306364 h 801151"/>
              <a:gd name="connsiteX161" fmla="*/ 5378814 w 11413077"/>
              <a:gd name="connsiteY161" fmla="*/ 306364 h 801151"/>
              <a:gd name="connsiteX162" fmla="*/ 5378814 w 11413077"/>
              <a:gd name="connsiteY162" fmla="*/ 641234 h 801151"/>
              <a:gd name="connsiteX163" fmla="*/ 5530511 w 11413077"/>
              <a:gd name="connsiteY163" fmla="*/ 794416 h 801151"/>
              <a:gd name="connsiteX164" fmla="*/ 5649078 w 11413077"/>
              <a:gd name="connsiteY164" fmla="*/ 760428 h 801151"/>
              <a:gd name="connsiteX165" fmla="*/ 5623558 w 11413077"/>
              <a:gd name="connsiteY165" fmla="*/ 694801 h 801151"/>
              <a:gd name="connsiteX166" fmla="*/ 5542716 w 11413077"/>
              <a:gd name="connsiteY166" fmla="*/ 717825 h 801151"/>
              <a:gd name="connsiteX167" fmla="*/ 5470751 w 11413077"/>
              <a:gd name="connsiteY167" fmla="*/ 626981 h 801151"/>
              <a:gd name="connsiteX168" fmla="*/ 5470751 w 11413077"/>
              <a:gd name="connsiteY168" fmla="*/ 306364 h 801151"/>
              <a:gd name="connsiteX169" fmla="*/ 5634654 w 11413077"/>
              <a:gd name="connsiteY169" fmla="*/ 306364 h 801151"/>
              <a:gd name="connsiteX170" fmla="*/ 5634654 w 11413077"/>
              <a:gd name="connsiteY170" fmla="*/ 236351 h 801151"/>
              <a:gd name="connsiteX171" fmla="*/ 5470751 w 11413077"/>
              <a:gd name="connsiteY171" fmla="*/ 236351 h 801151"/>
              <a:gd name="connsiteX172" fmla="*/ 5470751 w 11413077"/>
              <a:gd name="connsiteY172" fmla="*/ 83169 h 801151"/>
              <a:gd name="connsiteX173" fmla="*/ 2397823 w 11413077"/>
              <a:gd name="connsiteY173" fmla="*/ 17386 h 801151"/>
              <a:gd name="connsiteX174" fmla="*/ 2301447 w 11413077"/>
              <a:gd name="connsiteY174" fmla="*/ 17386 h 801151"/>
              <a:gd name="connsiteX175" fmla="*/ 2301447 w 11413077"/>
              <a:gd name="connsiteY175" fmla="*/ 783452 h 801151"/>
              <a:gd name="connsiteX176" fmla="*/ 2397823 w 11413077"/>
              <a:gd name="connsiteY176" fmla="*/ 783452 h 801151"/>
              <a:gd name="connsiteX177" fmla="*/ 2397823 w 11413077"/>
              <a:gd name="connsiteY177" fmla="*/ 17386 h 801151"/>
              <a:gd name="connsiteX178" fmla="*/ 8064337 w 11413077"/>
              <a:gd name="connsiteY178" fmla="*/ 17386 h 801151"/>
              <a:gd name="connsiteX179" fmla="*/ 7918188 w 11413077"/>
              <a:gd name="connsiteY179" fmla="*/ 17386 h 801151"/>
              <a:gd name="connsiteX180" fmla="*/ 7688979 w 11413077"/>
              <a:gd name="connsiteY180" fmla="*/ 634656 h 801151"/>
              <a:gd name="connsiteX181" fmla="*/ 7458501 w 11413077"/>
              <a:gd name="connsiteY181" fmla="*/ 17386 h 801151"/>
              <a:gd name="connsiteX182" fmla="*/ 7305695 w 11413077"/>
              <a:gd name="connsiteY182" fmla="*/ 17386 h 801151"/>
              <a:gd name="connsiteX183" fmla="*/ 7305695 w 11413077"/>
              <a:gd name="connsiteY183" fmla="*/ 783452 h 801151"/>
              <a:gd name="connsiteX184" fmla="*/ 7402071 w 11413077"/>
              <a:gd name="connsiteY184" fmla="*/ 783452 h 801151"/>
              <a:gd name="connsiteX185" fmla="*/ 7402071 w 11413077"/>
              <a:gd name="connsiteY185" fmla="*/ 123579 h 801151"/>
              <a:gd name="connsiteX186" fmla="*/ 7649034 w 11413077"/>
              <a:gd name="connsiteY186" fmla="*/ 783452 h 801151"/>
              <a:gd name="connsiteX187" fmla="*/ 7723217 w 11413077"/>
              <a:gd name="connsiteY187" fmla="*/ 783452 h 801151"/>
              <a:gd name="connsiteX188" fmla="*/ 7967961 w 11413077"/>
              <a:gd name="connsiteY188" fmla="*/ 122483 h 801151"/>
              <a:gd name="connsiteX189" fmla="*/ 7967961 w 11413077"/>
              <a:gd name="connsiteY189" fmla="*/ 783452 h 801151"/>
              <a:gd name="connsiteX190" fmla="*/ 8064337 w 11413077"/>
              <a:gd name="connsiteY190" fmla="*/ 783452 h 801151"/>
              <a:gd name="connsiteX191" fmla="*/ 8064337 w 11413077"/>
              <a:gd name="connsiteY191" fmla="*/ 17386 h 801151"/>
              <a:gd name="connsiteX192" fmla="*/ 9007646 w 11413077"/>
              <a:gd name="connsiteY192" fmla="*/ 716729 h 801151"/>
              <a:gd name="connsiteX193" fmla="*/ 8855949 w 11413077"/>
              <a:gd name="connsiteY193" fmla="*/ 509823 h 801151"/>
              <a:gd name="connsiteX194" fmla="*/ 9007646 w 11413077"/>
              <a:gd name="connsiteY194" fmla="*/ 302918 h 801151"/>
              <a:gd name="connsiteX195" fmla="*/ 9159343 w 11413077"/>
              <a:gd name="connsiteY195" fmla="*/ 509823 h 801151"/>
              <a:gd name="connsiteX196" fmla="*/ 9007646 w 11413077"/>
              <a:gd name="connsiteY196" fmla="*/ 716729 h 801151"/>
              <a:gd name="connsiteX197" fmla="*/ 9249219 w 11413077"/>
              <a:gd name="connsiteY197" fmla="*/ 17386 h 801151"/>
              <a:gd name="connsiteX198" fmla="*/ 9157282 w 11413077"/>
              <a:gd name="connsiteY198" fmla="*/ 17386 h 801151"/>
              <a:gd name="connsiteX199" fmla="*/ 9157282 w 11413077"/>
              <a:gd name="connsiteY199" fmla="*/ 341292 h 801151"/>
              <a:gd name="connsiteX200" fmla="*/ 8992271 w 11413077"/>
              <a:gd name="connsiteY200" fmla="*/ 225231 h 801151"/>
              <a:gd name="connsiteX201" fmla="*/ 8759732 w 11413077"/>
              <a:gd name="connsiteY201" fmla="*/ 513113 h 801151"/>
              <a:gd name="connsiteX202" fmla="*/ 8984504 w 11413077"/>
              <a:gd name="connsiteY202" fmla="*/ 794416 h 801151"/>
              <a:gd name="connsiteX203" fmla="*/ 9157282 w 11413077"/>
              <a:gd name="connsiteY203" fmla="*/ 672873 h 801151"/>
              <a:gd name="connsiteX204" fmla="*/ 9157282 w 11413077"/>
              <a:gd name="connsiteY204" fmla="*/ 714536 h 801151"/>
              <a:gd name="connsiteX205" fmla="*/ 9162831 w 11413077"/>
              <a:gd name="connsiteY205" fmla="*/ 783452 h 801151"/>
              <a:gd name="connsiteX206" fmla="*/ 9255878 w 11413077"/>
              <a:gd name="connsiteY206" fmla="*/ 783452 h 801151"/>
              <a:gd name="connsiteX207" fmla="*/ 9249219 w 11413077"/>
              <a:gd name="connsiteY207" fmla="*/ 669584 h 801151"/>
              <a:gd name="connsiteX208" fmla="*/ 9249219 w 11413077"/>
              <a:gd name="connsiteY208" fmla="*/ 17386 h 801151"/>
              <a:gd name="connsiteX209" fmla="*/ 5784131 w 11413077"/>
              <a:gd name="connsiteY209" fmla="*/ 1096 h 801151"/>
              <a:gd name="connsiteX210" fmla="*/ 5718824 w 11413077"/>
              <a:gd name="connsiteY210" fmla="*/ 65627 h 801151"/>
              <a:gd name="connsiteX211" fmla="*/ 5784131 w 11413077"/>
              <a:gd name="connsiteY211" fmla="*/ 129061 h 801151"/>
              <a:gd name="connsiteX212" fmla="*/ 5848329 w 11413077"/>
              <a:gd name="connsiteY212" fmla="*/ 65627 h 801151"/>
              <a:gd name="connsiteX213" fmla="*/ 5784131 w 11413077"/>
              <a:gd name="connsiteY213" fmla="*/ 1096 h 801151"/>
              <a:gd name="connsiteX214" fmla="*/ 9428497 w 11413077"/>
              <a:gd name="connsiteY214" fmla="*/ 1096 h 801151"/>
              <a:gd name="connsiteX215" fmla="*/ 9363190 w 11413077"/>
              <a:gd name="connsiteY215" fmla="*/ 65627 h 801151"/>
              <a:gd name="connsiteX216" fmla="*/ 9428497 w 11413077"/>
              <a:gd name="connsiteY216" fmla="*/ 129061 h 801151"/>
              <a:gd name="connsiteX217" fmla="*/ 9492696 w 11413077"/>
              <a:gd name="connsiteY217" fmla="*/ 65627 h 801151"/>
              <a:gd name="connsiteX218" fmla="*/ 9428497 w 11413077"/>
              <a:gd name="connsiteY218" fmla="*/ 1096 h 801151"/>
              <a:gd name="connsiteX219" fmla="*/ 10219159 w 11413077"/>
              <a:gd name="connsiteY219" fmla="*/ 1096 h 801151"/>
              <a:gd name="connsiteX220" fmla="*/ 10153852 w 11413077"/>
              <a:gd name="connsiteY220" fmla="*/ 65627 h 801151"/>
              <a:gd name="connsiteX221" fmla="*/ 10219159 w 11413077"/>
              <a:gd name="connsiteY221" fmla="*/ 129061 h 801151"/>
              <a:gd name="connsiteX222" fmla="*/ 10283358 w 11413077"/>
              <a:gd name="connsiteY222" fmla="*/ 65627 h 801151"/>
              <a:gd name="connsiteX223" fmla="*/ 10219159 w 11413077"/>
              <a:gd name="connsiteY223" fmla="*/ 1096 h 801151"/>
              <a:gd name="connsiteX224" fmla="*/ 1651545 w 11413077"/>
              <a:gd name="connsiteY224" fmla="*/ 800994 h 801151"/>
              <a:gd name="connsiteX225" fmla="*/ 1908494 w 11413077"/>
              <a:gd name="connsiteY225" fmla="*/ 548197 h 801151"/>
              <a:gd name="connsiteX226" fmla="*/ 1908494 w 11413077"/>
              <a:gd name="connsiteY226" fmla="*/ 17542 h 801151"/>
              <a:gd name="connsiteX227" fmla="*/ 1771222 w 11413077"/>
              <a:gd name="connsiteY227" fmla="*/ 17542 h 801151"/>
              <a:gd name="connsiteX228" fmla="*/ 1771222 w 11413077"/>
              <a:gd name="connsiteY228" fmla="*/ 583282 h 801151"/>
              <a:gd name="connsiteX229" fmla="*/ 1651545 w 11413077"/>
              <a:gd name="connsiteY229" fmla="*/ 729885 h 801151"/>
              <a:gd name="connsiteX230" fmla="*/ 1531867 w 11413077"/>
              <a:gd name="connsiteY230" fmla="*/ 572318 h 801151"/>
              <a:gd name="connsiteX231" fmla="*/ 1531867 w 11413077"/>
              <a:gd name="connsiteY231" fmla="*/ 467221 h 801151"/>
              <a:gd name="connsiteX232" fmla="*/ 1394595 w 11413077"/>
              <a:gd name="connsiteY232" fmla="*/ 501209 h 801151"/>
              <a:gd name="connsiteX233" fmla="*/ 1394595 w 11413077"/>
              <a:gd name="connsiteY233" fmla="*/ 548197 h 801151"/>
              <a:gd name="connsiteX234" fmla="*/ 1651545 w 11413077"/>
              <a:gd name="connsiteY234" fmla="*/ 800994 h 801151"/>
              <a:gd name="connsiteX235" fmla="*/ 920642 w 11413077"/>
              <a:gd name="connsiteY235" fmla="*/ 721114 h 801151"/>
              <a:gd name="connsiteX236" fmla="*/ 748973 w 11413077"/>
              <a:gd name="connsiteY236" fmla="*/ 544908 h 801151"/>
              <a:gd name="connsiteX237" fmla="*/ 816499 w 11413077"/>
              <a:gd name="connsiteY237" fmla="*/ 405979 h 801151"/>
              <a:gd name="connsiteX238" fmla="*/ 1066791 w 11413077"/>
              <a:gd name="connsiteY238" fmla="*/ 676319 h 801151"/>
              <a:gd name="connsiteX239" fmla="*/ 920642 w 11413077"/>
              <a:gd name="connsiteY239" fmla="*/ 721114 h 801151"/>
              <a:gd name="connsiteX240" fmla="*/ 1054585 w 11413077"/>
              <a:gd name="connsiteY240" fmla="*/ 329388 h 801151"/>
              <a:gd name="connsiteX241" fmla="*/ 1199625 w 11413077"/>
              <a:gd name="connsiteY241" fmla="*/ 469413 h 801151"/>
              <a:gd name="connsiteX242" fmla="*/ 1164118 w 11413077"/>
              <a:gd name="connsiteY242" fmla="*/ 586571 h 801151"/>
              <a:gd name="connsiteX243" fmla="*/ 947114 w 11413077"/>
              <a:gd name="connsiteY243" fmla="*/ 350220 h 801151"/>
              <a:gd name="connsiteX244" fmla="*/ 1054585 w 11413077"/>
              <a:gd name="connsiteY244" fmla="*/ 329388 h 801151"/>
              <a:gd name="connsiteX245" fmla="*/ 920642 w 11413077"/>
              <a:gd name="connsiteY245" fmla="*/ 57952 h 801151"/>
              <a:gd name="connsiteX246" fmla="*/ 1024785 w 11413077"/>
              <a:gd name="connsiteY246" fmla="*/ 163050 h 801151"/>
              <a:gd name="connsiteX247" fmla="*/ 917313 w 11413077"/>
              <a:gd name="connsiteY247" fmla="*/ 318424 h 801151"/>
              <a:gd name="connsiteX248" fmla="*/ 869760 w 11413077"/>
              <a:gd name="connsiteY248" fmla="*/ 265954 h 801151"/>
              <a:gd name="connsiteX249" fmla="*/ 815548 w 11413077"/>
              <a:gd name="connsiteY249" fmla="*/ 157568 h 801151"/>
              <a:gd name="connsiteX250" fmla="*/ 920642 w 11413077"/>
              <a:gd name="connsiteY250" fmla="*/ 57952 h 801151"/>
              <a:gd name="connsiteX251" fmla="*/ 1198515 w 11413077"/>
              <a:gd name="connsiteY251" fmla="*/ 623692 h 801151"/>
              <a:gd name="connsiteX252" fmla="*/ 1292672 w 11413077"/>
              <a:gd name="connsiteY252" fmla="*/ 410208 h 801151"/>
              <a:gd name="connsiteX253" fmla="*/ 1147632 w 11413077"/>
              <a:gd name="connsiteY253" fmla="*/ 271279 h 801151"/>
              <a:gd name="connsiteX254" fmla="*/ 1014799 w 11413077"/>
              <a:gd name="connsiteY254" fmla="*/ 297593 h 801151"/>
              <a:gd name="connsiteX255" fmla="*/ 1012580 w 11413077"/>
              <a:gd name="connsiteY255" fmla="*/ 293207 h 801151"/>
              <a:gd name="connsiteX256" fmla="*/ 1132257 w 11413077"/>
              <a:gd name="connsiteY256" fmla="*/ 148796 h 801151"/>
              <a:gd name="connsiteX257" fmla="*/ 923971 w 11413077"/>
              <a:gd name="connsiteY257" fmla="*/ 0 h 801151"/>
              <a:gd name="connsiteX258" fmla="*/ 695871 w 11413077"/>
              <a:gd name="connsiteY258" fmla="*/ 189363 h 801151"/>
              <a:gd name="connsiteX259" fmla="*/ 784480 w 11413077"/>
              <a:gd name="connsiteY259" fmla="*/ 372148 h 801151"/>
              <a:gd name="connsiteX260" fmla="*/ 785589 w 11413077"/>
              <a:gd name="connsiteY260" fmla="*/ 374340 h 801151"/>
              <a:gd name="connsiteX261" fmla="*/ 627235 w 11413077"/>
              <a:gd name="connsiteY261" fmla="*/ 594246 h 801151"/>
              <a:gd name="connsiteX262" fmla="*/ 849787 w 11413077"/>
              <a:gd name="connsiteY262" fmla="*/ 801151 h 801151"/>
              <a:gd name="connsiteX263" fmla="*/ 1100079 w 11413077"/>
              <a:gd name="connsiteY263" fmla="*/ 712500 h 801151"/>
              <a:gd name="connsiteX264" fmla="*/ 1166496 w 11413077"/>
              <a:gd name="connsiteY264" fmla="*/ 783609 h 801151"/>
              <a:gd name="connsiteX265" fmla="*/ 1340384 w 11413077"/>
              <a:gd name="connsiteY265" fmla="*/ 783609 h 801151"/>
              <a:gd name="connsiteX266" fmla="*/ 1340384 w 11413077"/>
              <a:gd name="connsiteY266" fmla="*/ 778127 h 801151"/>
              <a:gd name="connsiteX267" fmla="*/ 1198515 w 11413077"/>
              <a:gd name="connsiteY267" fmla="*/ 623692 h 801151"/>
              <a:gd name="connsiteX268" fmla="*/ 256949 w 11413077"/>
              <a:gd name="connsiteY268" fmla="*/ 800994 h 801151"/>
              <a:gd name="connsiteX269" fmla="*/ 513898 w 11413077"/>
              <a:gd name="connsiteY269" fmla="*/ 548197 h 801151"/>
              <a:gd name="connsiteX270" fmla="*/ 513898 w 11413077"/>
              <a:gd name="connsiteY270" fmla="*/ 17542 h 801151"/>
              <a:gd name="connsiteX271" fmla="*/ 376626 w 11413077"/>
              <a:gd name="connsiteY271" fmla="*/ 17542 h 801151"/>
              <a:gd name="connsiteX272" fmla="*/ 376626 w 11413077"/>
              <a:gd name="connsiteY272" fmla="*/ 583282 h 801151"/>
              <a:gd name="connsiteX273" fmla="*/ 256949 w 11413077"/>
              <a:gd name="connsiteY273" fmla="*/ 729885 h 801151"/>
              <a:gd name="connsiteX274" fmla="*/ 137272 w 11413077"/>
              <a:gd name="connsiteY274" fmla="*/ 572318 h 801151"/>
              <a:gd name="connsiteX275" fmla="*/ 137272 w 11413077"/>
              <a:gd name="connsiteY275" fmla="*/ 467221 h 801151"/>
              <a:gd name="connsiteX276" fmla="*/ 0 w 11413077"/>
              <a:gd name="connsiteY276" fmla="*/ 501209 h 801151"/>
              <a:gd name="connsiteX277" fmla="*/ 0 w 11413077"/>
              <a:gd name="connsiteY277" fmla="*/ 548197 h 801151"/>
              <a:gd name="connsiteX278" fmla="*/ 256949 w 11413077"/>
              <a:gd name="connsiteY278" fmla="*/ 800994 h 801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</a:cxnLst>
            <a:rect l="l" t="t" r="r" b="b"/>
            <a:pathLst>
              <a:path w="11413077" h="801151">
                <a:moveTo>
                  <a:pt x="4672481" y="236351"/>
                </a:moveTo>
                <a:lnTo>
                  <a:pt x="4578324" y="236351"/>
                </a:lnTo>
                <a:lnTo>
                  <a:pt x="4436614" y="678512"/>
                </a:lnTo>
                <a:lnTo>
                  <a:pt x="4293794" y="236351"/>
                </a:lnTo>
                <a:lnTo>
                  <a:pt x="4196308" y="236351"/>
                </a:lnTo>
                <a:lnTo>
                  <a:pt x="4376855" y="783609"/>
                </a:lnTo>
                <a:lnTo>
                  <a:pt x="4492093" y="783609"/>
                </a:lnTo>
                <a:lnTo>
                  <a:pt x="4672481" y="236351"/>
                </a:lnTo>
                <a:moveTo>
                  <a:pt x="5829624" y="236351"/>
                </a:moveTo>
                <a:lnTo>
                  <a:pt x="5737687" y="236351"/>
                </a:lnTo>
                <a:lnTo>
                  <a:pt x="5737687" y="783609"/>
                </a:lnTo>
                <a:lnTo>
                  <a:pt x="5829624" y="783609"/>
                </a:lnTo>
                <a:lnTo>
                  <a:pt x="5829624" y="236351"/>
                </a:lnTo>
                <a:close/>
                <a:moveTo>
                  <a:pt x="6394405" y="236351"/>
                </a:moveTo>
                <a:lnTo>
                  <a:pt x="6300249" y="236351"/>
                </a:lnTo>
                <a:lnTo>
                  <a:pt x="6158538" y="678512"/>
                </a:lnTo>
                <a:lnTo>
                  <a:pt x="6015718" y="236351"/>
                </a:lnTo>
                <a:lnTo>
                  <a:pt x="5918233" y="236351"/>
                </a:lnTo>
                <a:lnTo>
                  <a:pt x="6098779" y="783609"/>
                </a:lnTo>
                <a:lnTo>
                  <a:pt x="6214018" y="783609"/>
                </a:lnTo>
                <a:lnTo>
                  <a:pt x="6394405" y="236351"/>
                </a:lnTo>
                <a:moveTo>
                  <a:pt x="9473991" y="236351"/>
                </a:moveTo>
                <a:lnTo>
                  <a:pt x="9382053" y="236351"/>
                </a:lnTo>
                <a:lnTo>
                  <a:pt x="9382053" y="783609"/>
                </a:lnTo>
                <a:lnTo>
                  <a:pt x="9473991" y="783609"/>
                </a:lnTo>
                <a:lnTo>
                  <a:pt x="9473991" y="236351"/>
                </a:lnTo>
                <a:close/>
                <a:moveTo>
                  <a:pt x="10264494" y="236351"/>
                </a:moveTo>
                <a:lnTo>
                  <a:pt x="10172556" y="236351"/>
                </a:lnTo>
                <a:lnTo>
                  <a:pt x="10172556" y="783609"/>
                </a:lnTo>
                <a:lnTo>
                  <a:pt x="10264494" y="783609"/>
                </a:lnTo>
                <a:lnTo>
                  <a:pt x="10264494" y="236351"/>
                </a:lnTo>
                <a:close/>
                <a:moveTo>
                  <a:pt x="2788874" y="225387"/>
                </a:moveTo>
                <a:cubicBezTo>
                  <a:pt x="2710251" y="225387"/>
                  <a:pt x="2656040" y="262665"/>
                  <a:pt x="2633848" y="320617"/>
                </a:cubicBezTo>
                <a:lnTo>
                  <a:pt x="2633848" y="236351"/>
                </a:lnTo>
                <a:lnTo>
                  <a:pt x="2541911" y="236351"/>
                </a:lnTo>
                <a:lnTo>
                  <a:pt x="2541911" y="783609"/>
                </a:lnTo>
                <a:lnTo>
                  <a:pt x="2633848" y="783609"/>
                </a:lnTo>
                <a:lnTo>
                  <a:pt x="2633848" y="423522"/>
                </a:lnTo>
                <a:cubicBezTo>
                  <a:pt x="2633848" y="346931"/>
                  <a:pt x="2672684" y="295557"/>
                  <a:pt x="2754635" y="295557"/>
                </a:cubicBezTo>
                <a:cubicBezTo>
                  <a:pt x="2835476" y="295557"/>
                  <a:pt x="2874312" y="346931"/>
                  <a:pt x="2874312" y="423522"/>
                </a:cubicBezTo>
                <a:lnTo>
                  <a:pt x="2874312" y="783609"/>
                </a:lnTo>
                <a:lnTo>
                  <a:pt x="2966249" y="783609"/>
                </a:lnTo>
                <a:lnTo>
                  <a:pt x="2966249" y="404883"/>
                </a:lnTo>
                <a:cubicBezTo>
                  <a:pt x="2966091" y="301978"/>
                  <a:pt x="2900625" y="225387"/>
                  <a:pt x="2788874" y="225387"/>
                </a:cubicBezTo>
                <a:moveTo>
                  <a:pt x="3345887" y="225387"/>
                </a:moveTo>
                <a:cubicBezTo>
                  <a:pt x="3267265" y="225387"/>
                  <a:pt x="3213054" y="262665"/>
                  <a:pt x="3190862" y="320617"/>
                </a:cubicBezTo>
                <a:lnTo>
                  <a:pt x="3190862" y="236351"/>
                </a:lnTo>
                <a:lnTo>
                  <a:pt x="3098925" y="236351"/>
                </a:lnTo>
                <a:lnTo>
                  <a:pt x="3098925" y="783609"/>
                </a:lnTo>
                <a:lnTo>
                  <a:pt x="3190862" y="783609"/>
                </a:lnTo>
                <a:lnTo>
                  <a:pt x="3190862" y="423522"/>
                </a:lnTo>
                <a:cubicBezTo>
                  <a:pt x="3190862" y="346931"/>
                  <a:pt x="3229698" y="295557"/>
                  <a:pt x="3311649" y="295557"/>
                </a:cubicBezTo>
                <a:cubicBezTo>
                  <a:pt x="3392490" y="295557"/>
                  <a:pt x="3431326" y="346931"/>
                  <a:pt x="3431326" y="423522"/>
                </a:cubicBezTo>
                <a:lnTo>
                  <a:pt x="3431326" y="783609"/>
                </a:lnTo>
                <a:lnTo>
                  <a:pt x="3523263" y="783609"/>
                </a:lnTo>
                <a:lnTo>
                  <a:pt x="3523263" y="404883"/>
                </a:lnTo>
                <a:cubicBezTo>
                  <a:pt x="3523105" y="301978"/>
                  <a:pt x="3457639" y="225387"/>
                  <a:pt x="3345887" y="225387"/>
                </a:cubicBezTo>
                <a:moveTo>
                  <a:pt x="3892915" y="716729"/>
                </a:moveTo>
                <a:cubicBezTo>
                  <a:pt x="3799868" y="716729"/>
                  <a:pt x="3735671" y="651102"/>
                  <a:pt x="3735671" y="509823"/>
                </a:cubicBezTo>
                <a:cubicBezTo>
                  <a:pt x="3735671" y="367605"/>
                  <a:pt x="3798759" y="302918"/>
                  <a:pt x="3892915" y="302918"/>
                </a:cubicBezTo>
                <a:cubicBezTo>
                  <a:pt x="3985962" y="302918"/>
                  <a:pt x="4050160" y="367449"/>
                  <a:pt x="4050160" y="509823"/>
                </a:cubicBezTo>
                <a:cubicBezTo>
                  <a:pt x="4050160" y="651102"/>
                  <a:pt x="3988023" y="716729"/>
                  <a:pt x="3892915" y="716729"/>
                </a:cubicBezTo>
                <a:moveTo>
                  <a:pt x="3897195" y="225387"/>
                </a:moveTo>
                <a:cubicBezTo>
                  <a:pt x="3731074" y="225387"/>
                  <a:pt x="3639136" y="345834"/>
                  <a:pt x="3639136" y="516558"/>
                </a:cubicBezTo>
                <a:cubicBezTo>
                  <a:pt x="3639136" y="689476"/>
                  <a:pt x="3733293" y="794573"/>
                  <a:pt x="3888318" y="794573"/>
                </a:cubicBezTo>
                <a:cubicBezTo>
                  <a:pt x="4055549" y="794573"/>
                  <a:pt x="4146377" y="674126"/>
                  <a:pt x="4146377" y="503402"/>
                </a:cubicBezTo>
                <a:cubicBezTo>
                  <a:pt x="4146536" y="330485"/>
                  <a:pt x="4053489" y="225387"/>
                  <a:pt x="3897195" y="225387"/>
                </a:cubicBezTo>
                <a:moveTo>
                  <a:pt x="4953682" y="728789"/>
                </a:moveTo>
                <a:cubicBezTo>
                  <a:pt x="4890595" y="728789"/>
                  <a:pt x="4847321" y="693704"/>
                  <a:pt x="4847321" y="632463"/>
                </a:cubicBezTo>
                <a:cubicBezTo>
                  <a:pt x="4847321" y="581089"/>
                  <a:pt x="4877280" y="555872"/>
                  <a:pt x="4940367" y="540522"/>
                </a:cubicBezTo>
                <a:lnTo>
                  <a:pt x="5007894" y="524077"/>
                </a:lnTo>
                <a:cubicBezTo>
                  <a:pt x="5050058" y="514209"/>
                  <a:pt x="5073201" y="507631"/>
                  <a:pt x="5082078" y="499956"/>
                </a:cubicBezTo>
                <a:lnTo>
                  <a:pt x="5082078" y="606150"/>
                </a:lnTo>
                <a:cubicBezTo>
                  <a:pt x="5082237" y="687283"/>
                  <a:pt x="5025647" y="728789"/>
                  <a:pt x="4953682" y="728789"/>
                </a:cubicBezTo>
                <a:moveTo>
                  <a:pt x="4982532" y="225387"/>
                </a:moveTo>
                <a:cubicBezTo>
                  <a:pt x="4848589" y="225387"/>
                  <a:pt x="4765528" y="305268"/>
                  <a:pt x="4758871" y="400497"/>
                </a:cubicBezTo>
                <a:lnTo>
                  <a:pt x="4844151" y="418040"/>
                </a:lnTo>
                <a:cubicBezTo>
                  <a:pt x="4848589" y="348027"/>
                  <a:pt x="4891704" y="295400"/>
                  <a:pt x="4975875" y="295400"/>
                </a:cubicBezTo>
                <a:cubicBezTo>
                  <a:pt x="5046730" y="295400"/>
                  <a:pt x="5082237" y="333774"/>
                  <a:pt x="5082237" y="397208"/>
                </a:cubicBezTo>
                <a:lnTo>
                  <a:pt x="5082237" y="400497"/>
                </a:lnTo>
                <a:cubicBezTo>
                  <a:pt x="5082237" y="426811"/>
                  <a:pt x="5074470" y="437775"/>
                  <a:pt x="5050058" y="444196"/>
                </a:cubicBezTo>
                <a:lnTo>
                  <a:pt x="4890595" y="483667"/>
                </a:lnTo>
                <a:cubicBezTo>
                  <a:pt x="4805315" y="505594"/>
                  <a:pt x="4755541" y="561354"/>
                  <a:pt x="4755541" y="639041"/>
                </a:cubicBezTo>
                <a:cubicBezTo>
                  <a:pt x="4755541" y="737560"/>
                  <a:pt x="4829726" y="794416"/>
                  <a:pt x="4928321" y="794416"/>
                </a:cubicBezTo>
                <a:cubicBezTo>
                  <a:pt x="5011381" y="794416"/>
                  <a:pt x="5066702" y="754946"/>
                  <a:pt x="5082237" y="700283"/>
                </a:cubicBezTo>
                <a:cubicBezTo>
                  <a:pt x="5084455" y="751657"/>
                  <a:pt x="5088894" y="773585"/>
                  <a:pt x="5093333" y="783452"/>
                </a:cubicBezTo>
                <a:lnTo>
                  <a:pt x="5187489" y="783452"/>
                </a:lnTo>
                <a:cubicBezTo>
                  <a:pt x="5177503" y="754946"/>
                  <a:pt x="5173065" y="715632"/>
                  <a:pt x="5173065" y="669584"/>
                </a:cubicBezTo>
                <a:lnTo>
                  <a:pt x="5173065" y="391726"/>
                </a:lnTo>
                <a:cubicBezTo>
                  <a:pt x="5173065" y="288822"/>
                  <a:pt x="5100941" y="225387"/>
                  <a:pt x="4982532" y="225387"/>
                </a:cubicBezTo>
                <a:moveTo>
                  <a:pt x="6542773" y="450775"/>
                </a:moveTo>
                <a:cubicBezTo>
                  <a:pt x="6554979" y="354449"/>
                  <a:pt x="6604751" y="299786"/>
                  <a:pt x="6692251" y="299786"/>
                </a:cubicBezTo>
                <a:cubicBezTo>
                  <a:pt x="6775311" y="299786"/>
                  <a:pt x="6823975" y="349123"/>
                  <a:pt x="6826194" y="450775"/>
                </a:cubicBezTo>
                <a:lnTo>
                  <a:pt x="6542773" y="450775"/>
                </a:lnTo>
                <a:moveTo>
                  <a:pt x="6692251" y="225387"/>
                </a:moveTo>
                <a:cubicBezTo>
                  <a:pt x="6546102" y="225387"/>
                  <a:pt x="6444178" y="327195"/>
                  <a:pt x="6444178" y="514366"/>
                </a:cubicBezTo>
                <a:cubicBezTo>
                  <a:pt x="6444178" y="693861"/>
                  <a:pt x="6538335" y="794573"/>
                  <a:pt x="6692251" y="794573"/>
                </a:cubicBezTo>
                <a:cubicBezTo>
                  <a:pt x="6818585" y="794573"/>
                  <a:pt x="6898317" y="723464"/>
                  <a:pt x="6918131" y="616174"/>
                </a:cubicBezTo>
                <a:lnTo>
                  <a:pt x="6833961" y="594246"/>
                </a:lnTo>
                <a:cubicBezTo>
                  <a:pt x="6819537" y="686186"/>
                  <a:pt x="6769763" y="717825"/>
                  <a:pt x="6701127" y="717825"/>
                </a:cubicBezTo>
                <a:cubicBezTo>
                  <a:pt x="6591436" y="717825"/>
                  <a:pt x="6542773" y="637945"/>
                  <a:pt x="6539444" y="515305"/>
                </a:cubicBezTo>
                <a:lnTo>
                  <a:pt x="6919399" y="515305"/>
                </a:lnTo>
                <a:lnTo>
                  <a:pt x="6919399" y="484606"/>
                </a:lnTo>
                <a:cubicBezTo>
                  <a:pt x="6919241" y="293207"/>
                  <a:pt x="6814147" y="225387"/>
                  <a:pt x="6692251" y="225387"/>
                </a:cubicBezTo>
                <a:moveTo>
                  <a:pt x="8290217" y="450775"/>
                </a:moveTo>
                <a:cubicBezTo>
                  <a:pt x="8302423" y="354449"/>
                  <a:pt x="8352196" y="299786"/>
                  <a:pt x="8439696" y="299786"/>
                </a:cubicBezTo>
                <a:cubicBezTo>
                  <a:pt x="8522756" y="299786"/>
                  <a:pt x="8571420" y="349123"/>
                  <a:pt x="8573638" y="450775"/>
                </a:cubicBezTo>
                <a:lnTo>
                  <a:pt x="8290217" y="450775"/>
                </a:lnTo>
                <a:moveTo>
                  <a:pt x="8439696" y="225387"/>
                </a:moveTo>
                <a:cubicBezTo>
                  <a:pt x="8293547" y="225387"/>
                  <a:pt x="8191623" y="327195"/>
                  <a:pt x="8191623" y="514366"/>
                </a:cubicBezTo>
                <a:cubicBezTo>
                  <a:pt x="8191623" y="693861"/>
                  <a:pt x="8285780" y="794573"/>
                  <a:pt x="8439696" y="794573"/>
                </a:cubicBezTo>
                <a:cubicBezTo>
                  <a:pt x="8566030" y="794573"/>
                  <a:pt x="8645762" y="723464"/>
                  <a:pt x="8665576" y="616174"/>
                </a:cubicBezTo>
                <a:lnTo>
                  <a:pt x="8581405" y="594246"/>
                </a:lnTo>
                <a:cubicBezTo>
                  <a:pt x="8566981" y="686186"/>
                  <a:pt x="8517208" y="717825"/>
                  <a:pt x="8448572" y="717825"/>
                </a:cubicBezTo>
                <a:cubicBezTo>
                  <a:pt x="8338881" y="717825"/>
                  <a:pt x="8290217" y="637945"/>
                  <a:pt x="8286889" y="515305"/>
                </a:cubicBezTo>
                <a:lnTo>
                  <a:pt x="8666844" y="515305"/>
                </a:lnTo>
                <a:lnTo>
                  <a:pt x="8666844" y="484606"/>
                </a:lnTo>
                <a:cubicBezTo>
                  <a:pt x="8666685" y="293207"/>
                  <a:pt x="8561433" y="225387"/>
                  <a:pt x="8439696" y="225387"/>
                </a:cubicBezTo>
                <a:moveTo>
                  <a:pt x="9844911" y="225387"/>
                </a:moveTo>
                <a:cubicBezTo>
                  <a:pt x="9693214" y="225387"/>
                  <a:pt x="9590181" y="330485"/>
                  <a:pt x="9590181" y="515462"/>
                </a:cubicBezTo>
                <a:cubicBezTo>
                  <a:pt x="9590181" y="697150"/>
                  <a:pt x="9690994" y="794573"/>
                  <a:pt x="9840473" y="794573"/>
                </a:cubicBezTo>
                <a:cubicBezTo>
                  <a:pt x="9975525" y="794573"/>
                  <a:pt x="10052087" y="712500"/>
                  <a:pt x="10067462" y="599728"/>
                </a:cubicBezTo>
                <a:lnTo>
                  <a:pt x="9979964" y="578896"/>
                </a:lnTo>
                <a:cubicBezTo>
                  <a:pt x="9964429" y="681801"/>
                  <a:pt x="9920204" y="716729"/>
                  <a:pt x="9847130" y="716729"/>
                </a:cubicBezTo>
                <a:cubicBezTo>
                  <a:pt x="9740768" y="716729"/>
                  <a:pt x="9686557" y="640138"/>
                  <a:pt x="9686557" y="508727"/>
                </a:cubicBezTo>
                <a:cubicBezTo>
                  <a:pt x="9686557" y="371991"/>
                  <a:pt x="9744097" y="302918"/>
                  <a:pt x="9842691" y="302918"/>
                </a:cubicBezTo>
                <a:cubicBezTo>
                  <a:pt x="9912437" y="302918"/>
                  <a:pt x="9963478" y="336906"/>
                  <a:pt x="9979964" y="434172"/>
                </a:cubicBezTo>
                <a:lnTo>
                  <a:pt x="10067462" y="413341"/>
                </a:lnTo>
                <a:cubicBezTo>
                  <a:pt x="10051928" y="301978"/>
                  <a:pt x="9975525" y="225387"/>
                  <a:pt x="9844911" y="225387"/>
                </a:cubicBezTo>
                <a:moveTo>
                  <a:pt x="10644449" y="225387"/>
                </a:moveTo>
                <a:cubicBezTo>
                  <a:pt x="10565826" y="225387"/>
                  <a:pt x="10511615" y="262665"/>
                  <a:pt x="10489424" y="320617"/>
                </a:cubicBezTo>
                <a:lnTo>
                  <a:pt x="10489424" y="236351"/>
                </a:lnTo>
                <a:lnTo>
                  <a:pt x="10397486" y="236351"/>
                </a:lnTo>
                <a:lnTo>
                  <a:pt x="10397486" y="783609"/>
                </a:lnTo>
                <a:lnTo>
                  <a:pt x="10489424" y="783609"/>
                </a:lnTo>
                <a:lnTo>
                  <a:pt x="10489424" y="423522"/>
                </a:lnTo>
                <a:cubicBezTo>
                  <a:pt x="10489424" y="346931"/>
                  <a:pt x="10528259" y="295557"/>
                  <a:pt x="10610211" y="295557"/>
                </a:cubicBezTo>
                <a:cubicBezTo>
                  <a:pt x="10691052" y="295557"/>
                  <a:pt x="10729888" y="346931"/>
                  <a:pt x="10729888" y="423522"/>
                </a:cubicBezTo>
                <a:lnTo>
                  <a:pt x="10729888" y="783609"/>
                </a:lnTo>
                <a:lnTo>
                  <a:pt x="10821825" y="783609"/>
                </a:lnTo>
                <a:lnTo>
                  <a:pt x="10821825" y="404883"/>
                </a:lnTo>
                <a:cubicBezTo>
                  <a:pt x="10821666" y="301978"/>
                  <a:pt x="10756200" y="225387"/>
                  <a:pt x="10644449" y="225387"/>
                </a:cubicBezTo>
                <a:moveTo>
                  <a:pt x="11036293" y="450775"/>
                </a:moveTo>
                <a:cubicBezTo>
                  <a:pt x="11048498" y="354449"/>
                  <a:pt x="11098271" y="299786"/>
                  <a:pt x="11185771" y="299786"/>
                </a:cubicBezTo>
                <a:cubicBezTo>
                  <a:pt x="11268831" y="299786"/>
                  <a:pt x="11317495" y="349123"/>
                  <a:pt x="11319713" y="450775"/>
                </a:cubicBezTo>
                <a:lnTo>
                  <a:pt x="11036293" y="450775"/>
                </a:lnTo>
                <a:moveTo>
                  <a:pt x="11185929" y="225387"/>
                </a:moveTo>
                <a:cubicBezTo>
                  <a:pt x="11039780" y="225387"/>
                  <a:pt x="10937856" y="327195"/>
                  <a:pt x="10937856" y="514366"/>
                </a:cubicBezTo>
                <a:cubicBezTo>
                  <a:pt x="10937856" y="693861"/>
                  <a:pt x="11032013" y="794573"/>
                  <a:pt x="11185929" y="794573"/>
                </a:cubicBezTo>
                <a:cubicBezTo>
                  <a:pt x="11312263" y="794573"/>
                  <a:pt x="11391996" y="723464"/>
                  <a:pt x="11411810" y="616174"/>
                </a:cubicBezTo>
                <a:lnTo>
                  <a:pt x="11327639" y="594246"/>
                </a:lnTo>
                <a:cubicBezTo>
                  <a:pt x="11313214" y="686186"/>
                  <a:pt x="11263441" y="717825"/>
                  <a:pt x="11194806" y="717825"/>
                </a:cubicBezTo>
                <a:cubicBezTo>
                  <a:pt x="11085114" y="717825"/>
                  <a:pt x="11036451" y="637945"/>
                  <a:pt x="11033123" y="515305"/>
                </a:cubicBezTo>
                <a:lnTo>
                  <a:pt x="11413077" y="515305"/>
                </a:lnTo>
                <a:lnTo>
                  <a:pt x="11413077" y="484606"/>
                </a:lnTo>
                <a:cubicBezTo>
                  <a:pt x="11412919" y="293207"/>
                  <a:pt x="11307667" y="225387"/>
                  <a:pt x="11185929" y="225387"/>
                </a:cubicBezTo>
                <a:moveTo>
                  <a:pt x="5470751" y="83169"/>
                </a:moveTo>
                <a:lnTo>
                  <a:pt x="5378814" y="105097"/>
                </a:lnTo>
                <a:lnTo>
                  <a:pt x="5378814" y="236351"/>
                </a:lnTo>
                <a:lnTo>
                  <a:pt x="5272452" y="236351"/>
                </a:lnTo>
                <a:lnTo>
                  <a:pt x="5272452" y="306364"/>
                </a:lnTo>
                <a:lnTo>
                  <a:pt x="5378814" y="306364"/>
                </a:lnTo>
                <a:lnTo>
                  <a:pt x="5378814" y="641234"/>
                </a:lnTo>
                <a:cubicBezTo>
                  <a:pt x="5378814" y="730982"/>
                  <a:pt x="5421929" y="794416"/>
                  <a:pt x="5530511" y="794416"/>
                </a:cubicBezTo>
                <a:cubicBezTo>
                  <a:pt x="5584722" y="794416"/>
                  <a:pt x="5631325" y="776874"/>
                  <a:pt x="5649078" y="760428"/>
                </a:cubicBezTo>
                <a:lnTo>
                  <a:pt x="5623558" y="694801"/>
                </a:lnTo>
                <a:cubicBezTo>
                  <a:pt x="5623558" y="694801"/>
                  <a:pt x="5590270" y="717825"/>
                  <a:pt x="5542716" y="717825"/>
                </a:cubicBezTo>
                <a:cubicBezTo>
                  <a:pt x="5492784" y="717825"/>
                  <a:pt x="5470751" y="688222"/>
                  <a:pt x="5470751" y="626981"/>
                </a:cubicBezTo>
                <a:lnTo>
                  <a:pt x="5470751" y="306364"/>
                </a:lnTo>
                <a:lnTo>
                  <a:pt x="5634654" y="306364"/>
                </a:lnTo>
                <a:lnTo>
                  <a:pt x="5634654" y="236351"/>
                </a:lnTo>
                <a:lnTo>
                  <a:pt x="5470751" y="236351"/>
                </a:lnTo>
                <a:lnTo>
                  <a:pt x="5470751" y="83169"/>
                </a:lnTo>
                <a:moveTo>
                  <a:pt x="2397823" y="17386"/>
                </a:moveTo>
                <a:lnTo>
                  <a:pt x="2301447" y="17386"/>
                </a:lnTo>
                <a:lnTo>
                  <a:pt x="2301447" y="783452"/>
                </a:lnTo>
                <a:lnTo>
                  <a:pt x="2397823" y="783452"/>
                </a:lnTo>
                <a:lnTo>
                  <a:pt x="2397823" y="17386"/>
                </a:lnTo>
                <a:close/>
                <a:moveTo>
                  <a:pt x="8064337" y="17386"/>
                </a:moveTo>
                <a:lnTo>
                  <a:pt x="7918188" y="17386"/>
                </a:lnTo>
                <a:lnTo>
                  <a:pt x="7688979" y="634656"/>
                </a:lnTo>
                <a:lnTo>
                  <a:pt x="7458501" y="17386"/>
                </a:lnTo>
                <a:lnTo>
                  <a:pt x="7305695" y="17386"/>
                </a:lnTo>
                <a:lnTo>
                  <a:pt x="7305695" y="783452"/>
                </a:lnTo>
                <a:lnTo>
                  <a:pt x="7402071" y="783452"/>
                </a:lnTo>
                <a:lnTo>
                  <a:pt x="7402071" y="123579"/>
                </a:lnTo>
                <a:lnTo>
                  <a:pt x="7649034" y="783452"/>
                </a:lnTo>
                <a:lnTo>
                  <a:pt x="7723217" y="783452"/>
                </a:lnTo>
                <a:lnTo>
                  <a:pt x="7967961" y="122483"/>
                </a:lnTo>
                <a:lnTo>
                  <a:pt x="7967961" y="783452"/>
                </a:lnTo>
                <a:lnTo>
                  <a:pt x="8064337" y="783452"/>
                </a:lnTo>
                <a:lnTo>
                  <a:pt x="8064337" y="17386"/>
                </a:lnTo>
                <a:moveTo>
                  <a:pt x="9007646" y="716729"/>
                </a:moveTo>
                <a:cubicBezTo>
                  <a:pt x="8916819" y="716729"/>
                  <a:pt x="8855949" y="652198"/>
                  <a:pt x="8855949" y="509823"/>
                </a:cubicBezTo>
                <a:cubicBezTo>
                  <a:pt x="8855949" y="366509"/>
                  <a:pt x="8916819" y="302918"/>
                  <a:pt x="9007646" y="302918"/>
                </a:cubicBezTo>
                <a:cubicBezTo>
                  <a:pt x="9098475" y="302918"/>
                  <a:pt x="9159343" y="366352"/>
                  <a:pt x="9159343" y="509823"/>
                </a:cubicBezTo>
                <a:cubicBezTo>
                  <a:pt x="9159502" y="652198"/>
                  <a:pt x="9098475" y="716729"/>
                  <a:pt x="9007646" y="716729"/>
                </a:cubicBezTo>
                <a:moveTo>
                  <a:pt x="9249219" y="17386"/>
                </a:moveTo>
                <a:lnTo>
                  <a:pt x="9157282" y="17386"/>
                </a:lnTo>
                <a:lnTo>
                  <a:pt x="9157282" y="341292"/>
                </a:lnTo>
                <a:cubicBezTo>
                  <a:pt x="9137309" y="281147"/>
                  <a:pt x="9088646" y="225231"/>
                  <a:pt x="8992271" y="225231"/>
                </a:cubicBezTo>
                <a:cubicBezTo>
                  <a:pt x="8868155" y="225231"/>
                  <a:pt x="8759732" y="321557"/>
                  <a:pt x="8759732" y="513113"/>
                </a:cubicBezTo>
                <a:cubicBezTo>
                  <a:pt x="8759732" y="706861"/>
                  <a:pt x="8868314" y="794416"/>
                  <a:pt x="8984504" y="794416"/>
                </a:cubicBezTo>
                <a:cubicBezTo>
                  <a:pt x="9072002" y="794416"/>
                  <a:pt x="9136200" y="744139"/>
                  <a:pt x="9157282" y="672873"/>
                </a:cubicBezTo>
                <a:lnTo>
                  <a:pt x="9157282" y="714536"/>
                </a:lnTo>
                <a:cubicBezTo>
                  <a:pt x="9157282" y="739753"/>
                  <a:pt x="9159502" y="767006"/>
                  <a:pt x="9162831" y="783452"/>
                </a:cubicBezTo>
                <a:lnTo>
                  <a:pt x="9255878" y="783452"/>
                </a:lnTo>
                <a:cubicBezTo>
                  <a:pt x="9251439" y="757139"/>
                  <a:pt x="9249219" y="718922"/>
                  <a:pt x="9249219" y="669584"/>
                </a:cubicBezTo>
                <a:lnTo>
                  <a:pt x="9249219" y="17386"/>
                </a:lnTo>
                <a:moveTo>
                  <a:pt x="5784131" y="1096"/>
                </a:moveTo>
                <a:cubicBezTo>
                  <a:pt x="5747515" y="1096"/>
                  <a:pt x="5718824" y="29603"/>
                  <a:pt x="5718824" y="65627"/>
                </a:cubicBezTo>
                <a:cubicBezTo>
                  <a:pt x="5718824" y="101808"/>
                  <a:pt x="5747673" y="129061"/>
                  <a:pt x="5784131" y="129061"/>
                </a:cubicBezTo>
                <a:cubicBezTo>
                  <a:pt x="5820747" y="129061"/>
                  <a:pt x="5848329" y="101651"/>
                  <a:pt x="5848329" y="65627"/>
                </a:cubicBezTo>
                <a:cubicBezTo>
                  <a:pt x="5848487" y="29446"/>
                  <a:pt x="5820747" y="1096"/>
                  <a:pt x="5784131" y="1096"/>
                </a:cubicBezTo>
                <a:moveTo>
                  <a:pt x="9428497" y="1096"/>
                </a:moveTo>
                <a:cubicBezTo>
                  <a:pt x="9391881" y="1096"/>
                  <a:pt x="9363190" y="29603"/>
                  <a:pt x="9363190" y="65627"/>
                </a:cubicBezTo>
                <a:cubicBezTo>
                  <a:pt x="9363190" y="101808"/>
                  <a:pt x="9392040" y="129061"/>
                  <a:pt x="9428497" y="129061"/>
                </a:cubicBezTo>
                <a:cubicBezTo>
                  <a:pt x="9465114" y="129061"/>
                  <a:pt x="9492696" y="101651"/>
                  <a:pt x="9492696" y="65627"/>
                </a:cubicBezTo>
                <a:cubicBezTo>
                  <a:pt x="9492696" y="29446"/>
                  <a:pt x="9465114" y="1096"/>
                  <a:pt x="9428497" y="1096"/>
                </a:cubicBezTo>
                <a:moveTo>
                  <a:pt x="10219159" y="1096"/>
                </a:moveTo>
                <a:cubicBezTo>
                  <a:pt x="10182543" y="1096"/>
                  <a:pt x="10153852" y="29603"/>
                  <a:pt x="10153852" y="65627"/>
                </a:cubicBezTo>
                <a:cubicBezTo>
                  <a:pt x="10153852" y="101808"/>
                  <a:pt x="10182701" y="129061"/>
                  <a:pt x="10219159" y="129061"/>
                </a:cubicBezTo>
                <a:cubicBezTo>
                  <a:pt x="10255775" y="129061"/>
                  <a:pt x="10283358" y="101651"/>
                  <a:pt x="10283358" y="65627"/>
                </a:cubicBezTo>
                <a:cubicBezTo>
                  <a:pt x="10283358" y="29446"/>
                  <a:pt x="10255618" y="1096"/>
                  <a:pt x="10219159" y="1096"/>
                </a:cubicBezTo>
                <a:moveTo>
                  <a:pt x="1651545" y="800994"/>
                </a:moveTo>
                <a:cubicBezTo>
                  <a:pt x="1836529" y="800994"/>
                  <a:pt x="1908494" y="691512"/>
                  <a:pt x="1908494" y="548197"/>
                </a:cubicBezTo>
                <a:lnTo>
                  <a:pt x="1908494" y="17542"/>
                </a:lnTo>
                <a:lnTo>
                  <a:pt x="1771222" y="17542"/>
                </a:lnTo>
                <a:lnTo>
                  <a:pt x="1771222" y="583282"/>
                </a:lnTo>
                <a:cubicBezTo>
                  <a:pt x="1771222" y="675222"/>
                  <a:pt x="1735715" y="729885"/>
                  <a:pt x="1651545" y="729885"/>
                </a:cubicBezTo>
                <a:cubicBezTo>
                  <a:pt x="1568484" y="729885"/>
                  <a:pt x="1531867" y="671933"/>
                  <a:pt x="1531867" y="572318"/>
                </a:cubicBezTo>
                <a:lnTo>
                  <a:pt x="1531867" y="467221"/>
                </a:lnTo>
                <a:lnTo>
                  <a:pt x="1394595" y="501209"/>
                </a:lnTo>
                <a:lnTo>
                  <a:pt x="1394595" y="548197"/>
                </a:lnTo>
                <a:cubicBezTo>
                  <a:pt x="1394595" y="691668"/>
                  <a:pt x="1466560" y="800994"/>
                  <a:pt x="1651545" y="800994"/>
                </a:cubicBezTo>
                <a:moveTo>
                  <a:pt x="920642" y="721114"/>
                </a:moveTo>
                <a:cubicBezTo>
                  <a:pt x="814280" y="721114"/>
                  <a:pt x="748973" y="635752"/>
                  <a:pt x="748973" y="544908"/>
                </a:cubicBezTo>
                <a:cubicBezTo>
                  <a:pt x="748973" y="488052"/>
                  <a:pt x="774493" y="435425"/>
                  <a:pt x="816499" y="405979"/>
                </a:cubicBezTo>
                <a:lnTo>
                  <a:pt x="1066791" y="676319"/>
                </a:lnTo>
                <a:cubicBezTo>
                  <a:pt x="1020188" y="703572"/>
                  <a:pt x="968196" y="721114"/>
                  <a:pt x="920642" y="721114"/>
                </a:cubicBezTo>
                <a:moveTo>
                  <a:pt x="1054585" y="329388"/>
                </a:moveTo>
                <a:cubicBezTo>
                  <a:pt x="1144304" y="329388"/>
                  <a:pt x="1199625" y="380762"/>
                  <a:pt x="1199625" y="469413"/>
                </a:cubicBezTo>
                <a:cubicBezTo>
                  <a:pt x="1199625" y="508884"/>
                  <a:pt x="1188529" y="549294"/>
                  <a:pt x="1164118" y="586571"/>
                </a:cubicBezTo>
                <a:lnTo>
                  <a:pt x="947114" y="350220"/>
                </a:lnTo>
                <a:cubicBezTo>
                  <a:pt x="985949" y="334870"/>
                  <a:pt x="1023517" y="329388"/>
                  <a:pt x="1054585" y="329388"/>
                </a:cubicBezTo>
                <a:moveTo>
                  <a:pt x="920642" y="57952"/>
                </a:moveTo>
                <a:cubicBezTo>
                  <a:pt x="985949" y="57952"/>
                  <a:pt x="1024785" y="95230"/>
                  <a:pt x="1024785" y="163050"/>
                </a:cubicBezTo>
                <a:cubicBezTo>
                  <a:pt x="1024785" y="225387"/>
                  <a:pt x="993717" y="284593"/>
                  <a:pt x="917313" y="318424"/>
                </a:cubicBezTo>
                <a:lnTo>
                  <a:pt x="869760" y="265954"/>
                </a:lnTo>
                <a:cubicBezTo>
                  <a:pt x="827595" y="220062"/>
                  <a:pt x="815548" y="191556"/>
                  <a:pt x="815548" y="157568"/>
                </a:cubicBezTo>
                <a:cubicBezTo>
                  <a:pt x="815390" y="94133"/>
                  <a:pt x="856286" y="57952"/>
                  <a:pt x="920642" y="57952"/>
                </a:cubicBezTo>
                <a:moveTo>
                  <a:pt x="1198515" y="623692"/>
                </a:moveTo>
                <a:cubicBezTo>
                  <a:pt x="1258274" y="553679"/>
                  <a:pt x="1292672" y="477088"/>
                  <a:pt x="1292672" y="410208"/>
                </a:cubicBezTo>
                <a:cubicBezTo>
                  <a:pt x="1292672" y="327039"/>
                  <a:pt x="1236241" y="271279"/>
                  <a:pt x="1147632" y="271279"/>
                </a:cubicBezTo>
                <a:cubicBezTo>
                  <a:pt x="1101188" y="271279"/>
                  <a:pt x="1049038" y="284436"/>
                  <a:pt x="1014799" y="297593"/>
                </a:cubicBezTo>
                <a:lnTo>
                  <a:pt x="1012580" y="293207"/>
                </a:lnTo>
                <a:cubicBezTo>
                  <a:pt x="1096750" y="248412"/>
                  <a:pt x="1132257" y="206749"/>
                  <a:pt x="1132257" y="148796"/>
                </a:cubicBezTo>
                <a:cubicBezTo>
                  <a:pt x="1132257" y="65627"/>
                  <a:pt x="1056963" y="0"/>
                  <a:pt x="923971" y="0"/>
                </a:cubicBezTo>
                <a:cubicBezTo>
                  <a:pt x="771165" y="0"/>
                  <a:pt x="695871" y="84266"/>
                  <a:pt x="695871" y="189363"/>
                </a:cubicBezTo>
                <a:cubicBezTo>
                  <a:pt x="695871" y="246219"/>
                  <a:pt x="720282" y="303231"/>
                  <a:pt x="784480" y="372148"/>
                </a:cubicBezTo>
                <a:lnTo>
                  <a:pt x="785589" y="374340"/>
                </a:lnTo>
                <a:cubicBezTo>
                  <a:pt x="677008" y="425714"/>
                  <a:pt x="627235" y="508884"/>
                  <a:pt x="627235" y="594246"/>
                </a:cubicBezTo>
                <a:cubicBezTo>
                  <a:pt x="627235" y="707018"/>
                  <a:pt x="714734" y="801151"/>
                  <a:pt x="849787" y="801151"/>
                </a:cubicBezTo>
                <a:cubicBezTo>
                  <a:pt x="927300" y="801151"/>
                  <a:pt x="1018128" y="769356"/>
                  <a:pt x="1100079" y="712500"/>
                </a:cubicBezTo>
                <a:lnTo>
                  <a:pt x="1166496" y="783609"/>
                </a:lnTo>
                <a:lnTo>
                  <a:pt x="1340384" y="783609"/>
                </a:lnTo>
                <a:lnTo>
                  <a:pt x="1340384" y="778127"/>
                </a:lnTo>
                <a:lnTo>
                  <a:pt x="1198515" y="623692"/>
                </a:lnTo>
                <a:close/>
                <a:moveTo>
                  <a:pt x="256949" y="800994"/>
                </a:moveTo>
                <a:cubicBezTo>
                  <a:pt x="441934" y="800994"/>
                  <a:pt x="513898" y="691512"/>
                  <a:pt x="513898" y="548197"/>
                </a:cubicBezTo>
                <a:lnTo>
                  <a:pt x="513898" y="17542"/>
                </a:lnTo>
                <a:lnTo>
                  <a:pt x="376626" y="17542"/>
                </a:lnTo>
                <a:lnTo>
                  <a:pt x="376626" y="583282"/>
                </a:lnTo>
                <a:cubicBezTo>
                  <a:pt x="376626" y="675222"/>
                  <a:pt x="341120" y="729885"/>
                  <a:pt x="256949" y="729885"/>
                </a:cubicBezTo>
                <a:cubicBezTo>
                  <a:pt x="173889" y="729885"/>
                  <a:pt x="137272" y="671933"/>
                  <a:pt x="137272" y="572318"/>
                </a:cubicBezTo>
                <a:lnTo>
                  <a:pt x="137272" y="467221"/>
                </a:lnTo>
                <a:lnTo>
                  <a:pt x="0" y="501209"/>
                </a:lnTo>
                <a:lnTo>
                  <a:pt x="0" y="548197"/>
                </a:lnTo>
                <a:cubicBezTo>
                  <a:pt x="0" y="691668"/>
                  <a:pt x="71965" y="800994"/>
                  <a:pt x="256949" y="800994"/>
                </a:cubicBezTo>
              </a:path>
            </a:pathLst>
          </a:custGeom>
          <a:solidFill>
            <a:schemeClr val="bg1"/>
          </a:solidFill>
          <a:ln w="1584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50A769-2842-8C3F-D4D1-DDAE7F9ACAC7}"/>
              </a:ext>
            </a:extLst>
          </p:cNvPr>
          <p:cNvSpPr txBox="1"/>
          <p:nvPr userDrawn="1"/>
        </p:nvSpPr>
        <p:spPr>
          <a:xfrm>
            <a:off x="5280397" y="6418009"/>
            <a:ext cx="1211953" cy="14630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Oncology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07B9DD-19F7-249A-3774-CBAEBD1C86C6}"/>
              </a:ext>
            </a:extLst>
          </p:cNvPr>
          <p:cNvSpPr/>
          <p:nvPr userDrawn="1"/>
        </p:nvSpPr>
        <p:spPr>
          <a:xfrm>
            <a:off x="5170670" y="6418009"/>
            <a:ext cx="18288" cy="146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0639530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Slide x 1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9858E5CC-B320-8459-7BD7-5CE14C5E3AC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124825" y="285158"/>
            <a:ext cx="3775075" cy="3947118"/>
          </a:xfrm>
          <a:solidFill>
            <a:schemeClr val="tx2"/>
          </a:solidFill>
        </p:spPr>
        <p:txBody>
          <a:bodyPr vert="horz" lIns="0" tIns="0" rIns="0" bIns="0" rtlCol="0">
            <a:noAutofit/>
          </a:bodyPr>
          <a:lstStyle>
            <a:lvl1pPr>
              <a:defRPr lang="en-GB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to add a team member headshot.</a:t>
            </a:r>
            <a:r>
              <a:rPr lang="en-GB" dirty="0"/>
              <a:t> Delete if not required.</a:t>
            </a:r>
            <a:endParaRPr lang="en-US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BA241006-FA7F-3ABD-E9C0-8E177A254F7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24825" y="4376739"/>
            <a:ext cx="3775075" cy="1389062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lang="en-GB" sz="1400" b="1" i="0" kern="1200" dirty="0">
                <a:solidFill>
                  <a:schemeClr val="bg1"/>
                </a:solidFill>
                <a:latin typeface="Johnson Text" pitchFamily="2" charset="77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bg1"/>
                </a:solidFill>
                <a:latin typeface="Johnson Text" pitchFamily="2" charset="77"/>
              </a:defRPr>
            </a:lvl2pPr>
            <a:lvl3pPr marL="320675" indent="-320675">
              <a:spcBef>
                <a:spcPts val="0"/>
              </a:spcBef>
              <a:spcAft>
                <a:spcPts val="0"/>
              </a:spcAft>
              <a:tabLst/>
              <a:defRPr/>
            </a:lvl3pPr>
            <a:lvl4pPr>
              <a:spcBef>
                <a:spcPts val="0"/>
              </a:spcBef>
              <a:spcAft>
                <a:spcPts val="0"/>
              </a:spcAft>
              <a:defRPr/>
            </a:lvl4pPr>
            <a:lvl5pPr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GB" dirty="0" err="1"/>
              <a:t>Firstname</a:t>
            </a:r>
            <a:r>
              <a:rPr lang="en-GB" dirty="0"/>
              <a:t> Surname</a:t>
            </a:r>
          </a:p>
          <a:p>
            <a:pPr lvl="1"/>
            <a:r>
              <a:rPr lang="en-GB" dirty="0"/>
              <a:t>Role, Location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AE887C0B-D804-38AD-7676-333BDBFC1A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925" y="4376739"/>
            <a:ext cx="3778250" cy="13890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GB" dirty="0"/>
              <a:t>Click to add text. Delete if not required.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AE4666F2-0E72-5C8A-DFF8-2DD7C6E4BA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207732" y="285158"/>
            <a:ext cx="3775075" cy="3947118"/>
          </a:xfrm>
          <a:solidFill>
            <a:schemeClr val="tx2"/>
          </a:solidFill>
        </p:spPr>
        <p:txBody>
          <a:bodyPr vert="horz" lIns="0" tIns="0" rIns="0" bIns="0" rtlCol="0">
            <a:noAutofit/>
          </a:bodyPr>
          <a:lstStyle>
            <a:lvl1pPr>
              <a:defRPr lang="en-GB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to add a team member headshot.</a:t>
            </a:r>
            <a:r>
              <a:rPr lang="en-GB" dirty="0"/>
              <a:t> Delete if not required.</a:t>
            </a:r>
            <a:endParaRPr lang="en-US" dirty="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9C68E616-CAC0-EE06-D15E-AFFEF3740EF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07732" y="4376739"/>
            <a:ext cx="3775075" cy="1389062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lang="en-GB" sz="1400" b="1" i="0" kern="1200" dirty="0">
                <a:solidFill>
                  <a:schemeClr val="bg1"/>
                </a:solidFill>
                <a:latin typeface="Johnson Text" pitchFamily="2" charset="77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bg1"/>
                </a:solidFill>
                <a:latin typeface="Johnson Text" pitchFamily="2" charset="77"/>
              </a:defRPr>
            </a:lvl2pPr>
            <a:lvl3pPr marL="320675" indent="-320675">
              <a:spcBef>
                <a:spcPts val="0"/>
              </a:spcBef>
              <a:spcAft>
                <a:spcPts val="0"/>
              </a:spcAft>
              <a:tabLst/>
              <a:defRPr/>
            </a:lvl3pPr>
            <a:lvl4pPr>
              <a:spcBef>
                <a:spcPts val="0"/>
              </a:spcBef>
              <a:spcAft>
                <a:spcPts val="0"/>
              </a:spcAft>
              <a:defRPr/>
            </a:lvl4pPr>
            <a:lvl5pPr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GB" dirty="0" err="1"/>
              <a:t>Firstname</a:t>
            </a:r>
            <a:r>
              <a:rPr lang="en-GB" dirty="0"/>
              <a:t> Surname</a:t>
            </a:r>
          </a:p>
          <a:p>
            <a:pPr lvl="1"/>
            <a:r>
              <a:rPr lang="en-GB" dirty="0"/>
              <a:t>Role, Location</a:t>
            </a: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E80529FD-0171-E552-588C-C152AED562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303" y="262800"/>
            <a:ext cx="3775073" cy="45452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A79EF84-4162-265E-6156-177364480E50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288302" y="713620"/>
            <a:ext cx="3775075" cy="292965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GB" b="1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Subtitle. Delete if not required.</a:t>
            </a:r>
          </a:p>
        </p:txBody>
      </p:sp>
      <p:sp>
        <p:nvSpPr>
          <p:cNvPr id="8" name="Graphic 6">
            <a:extLst>
              <a:ext uri="{FF2B5EF4-FFF2-40B4-BE49-F238E27FC236}">
                <a16:creationId xmlns:a16="http://schemas.microsoft.com/office/drawing/2014/main" id="{A2EFD0EE-AC0A-DFBC-9ED6-5E0C2DBF3659}"/>
              </a:ext>
            </a:extLst>
          </p:cNvPr>
          <p:cNvSpPr>
            <a:spLocks noChangeAspect="1"/>
          </p:cNvSpPr>
          <p:nvPr userDrawn="1"/>
        </p:nvSpPr>
        <p:spPr>
          <a:xfrm>
            <a:off x="288303" y="6416713"/>
            <a:ext cx="2102687" cy="147600"/>
          </a:xfrm>
          <a:custGeom>
            <a:avLst/>
            <a:gdLst>
              <a:gd name="connsiteX0" fmla="*/ 4672481 w 11413077"/>
              <a:gd name="connsiteY0" fmla="*/ 236351 h 801151"/>
              <a:gd name="connsiteX1" fmla="*/ 4578324 w 11413077"/>
              <a:gd name="connsiteY1" fmla="*/ 236351 h 801151"/>
              <a:gd name="connsiteX2" fmla="*/ 4436614 w 11413077"/>
              <a:gd name="connsiteY2" fmla="*/ 678512 h 801151"/>
              <a:gd name="connsiteX3" fmla="*/ 4293794 w 11413077"/>
              <a:gd name="connsiteY3" fmla="*/ 236351 h 801151"/>
              <a:gd name="connsiteX4" fmla="*/ 4196308 w 11413077"/>
              <a:gd name="connsiteY4" fmla="*/ 236351 h 801151"/>
              <a:gd name="connsiteX5" fmla="*/ 4376855 w 11413077"/>
              <a:gd name="connsiteY5" fmla="*/ 783609 h 801151"/>
              <a:gd name="connsiteX6" fmla="*/ 4492093 w 11413077"/>
              <a:gd name="connsiteY6" fmla="*/ 783609 h 801151"/>
              <a:gd name="connsiteX7" fmla="*/ 4672481 w 11413077"/>
              <a:gd name="connsiteY7" fmla="*/ 236351 h 801151"/>
              <a:gd name="connsiteX8" fmla="*/ 5829624 w 11413077"/>
              <a:gd name="connsiteY8" fmla="*/ 236351 h 801151"/>
              <a:gd name="connsiteX9" fmla="*/ 5737687 w 11413077"/>
              <a:gd name="connsiteY9" fmla="*/ 236351 h 801151"/>
              <a:gd name="connsiteX10" fmla="*/ 5737687 w 11413077"/>
              <a:gd name="connsiteY10" fmla="*/ 783609 h 801151"/>
              <a:gd name="connsiteX11" fmla="*/ 5829624 w 11413077"/>
              <a:gd name="connsiteY11" fmla="*/ 783609 h 801151"/>
              <a:gd name="connsiteX12" fmla="*/ 5829624 w 11413077"/>
              <a:gd name="connsiteY12" fmla="*/ 236351 h 801151"/>
              <a:gd name="connsiteX13" fmla="*/ 6394405 w 11413077"/>
              <a:gd name="connsiteY13" fmla="*/ 236351 h 801151"/>
              <a:gd name="connsiteX14" fmla="*/ 6300249 w 11413077"/>
              <a:gd name="connsiteY14" fmla="*/ 236351 h 801151"/>
              <a:gd name="connsiteX15" fmla="*/ 6158538 w 11413077"/>
              <a:gd name="connsiteY15" fmla="*/ 678512 h 801151"/>
              <a:gd name="connsiteX16" fmla="*/ 6015718 w 11413077"/>
              <a:gd name="connsiteY16" fmla="*/ 236351 h 801151"/>
              <a:gd name="connsiteX17" fmla="*/ 5918233 w 11413077"/>
              <a:gd name="connsiteY17" fmla="*/ 236351 h 801151"/>
              <a:gd name="connsiteX18" fmla="*/ 6098779 w 11413077"/>
              <a:gd name="connsiteY18" fmla="*/ 783609 h 801151"/>
              <a:gd name="connsiteX19" fmla="*/ 6214018 w 11413077"/>
              <a:gd name="connsiteY19" fmla="*/ 783609 h 801151"/>
              <a:gd name="connsiteX20" fmla="*/ 6394405 w 11413077"/>
              <a:gd name="connsiteY20" fmla="*/ 236351 h 801151"/>
              <a:gd name="connsiteX21" fmla="*/ 9473991 w 11413077"/>
              <a:gd name="connsiteY21" fmla="*/ 236351 h 801151"/>
              <a:gd name="connsiteX22" fmla="*/ 9382053 w 11413077"/>
              <a:gd name="connsiteY22" fmla="*/ 236351 h 801151"/>
              <a:gd name="connsiteX23" fmla="*/ 9382053 w 11413077"/>
              <a:gd name="connsiteY23" fmla="*/ 783609 h 801151"/>
              <a:gd name="connsiteX24" fmla="*/ 9473991 w 11413077"/>
              <a:gd name="connsiteY24" fmla="*/ 783609 h 801151"/>
              <a:gd name="connsiteX25" fmla="*/ 9473991 w 11413077"/>
              <a:gd name="connsiteY25" fmla="*/ 236351 h 801151"/>
              <a:gd name="connsiteX26" fmla="*/ 10264494 w 11413077"/>
              <a:gd name="connsiteY26" fmla="*/ 236351 h 801151"/>
              <a:gd name="connsiteX27" fmla="*/ 10172556 w 11413077"/>
              <a:gd name="connsiteY27" fmla="*/ 236351 h 801151"/>
              <a:gd name="connsiteX28" fmla="*/ 10172556 w 11413077"/>
              <a:gd name="connsiteY28" fmla="*/ 783609 h 801151"/>
              <a:gd name="connsiteX29" fmla="*/ 10264494 w 11413077"/>
              <a:gd name="connsiteY29" fmla="*/ 783609 h 801151"/>
              <a:gd name="connsiteX30" fmla="*/ 10264494 w 11413077"/>
              <a:gd name="connsiteY30" fmla="*/ 236351 h 801151"/>
              <a:gd name="connsiteX31" fmla="*/ 2788874 w 11413077"/>
              <a:gd name="connsiteY31" fmla="*/ 225387 h 801151"/>
              <a:gd name="connsiteX32" fmla="*/ 2633848 w 11413077"/>
              <a:gd name="connsiteY32" fmla="*/ 320617 h 801151"/>
              <a:gd name="connsiteX33" fmla="*/ 2633848 w 11413077"/>
              <a:gd name="connsiteY33" fmla="*/ 236351 h 801151"/>
              <a:gd name="connsiteX34" fmla="*/ 2541911 w 11413077"/>
              <a:gd name="connsiteY34" fmla="*/ 236351 h 801151"/>
              <a:gd name="connsiteX35" fmla="*/ 2541911 w 11413077"/>
              <a:gd name="connsiteY35" fmla="*/ 783609 h 801151"/>
              <a:gd name="connsiteX36" fmla="*/ 2633848 w 11413077"/>
              <a:gd name="connsiteY36" fmla="*/ 783609 h 801151"/>
              <a:gd name="connsiteX37" fmla="*/ 2633848 w 11413077"/>
              <a:gd name="connsiteY37" fmla="*/ 423522 h 801151"/>
              <a:gd name="connsiteX38" fmla="*/ 2754635 w 11413077"/>
              <a:gd name="connsiteY38" fmla="*/ 295557 h 801151"/>
              <a:gd name="connsiteX39" fmla="*/ 2874312 w 11413077"/>
              <a:gd name="connsiteY39" fmla="*/ 423522 h 801151"/>
              <a:gd name="connsiteX40" fmla="*/ 2874312 w 11413077"/>
              <a:gd name="connsiteY40" fmla="*/ 783609 h 801151"/>
              <a:gd name="connsiteX41" fmla="*/ 2966249 w 11413077"/>
              <a:gd name="connsiteY41" fmla="*/ 783609 h 801151"/>
              <a:gd name="connsiteX42" fmla="*/ 2966249 w 11413077"/>
              <a:gd name="connsiteY42" fmla="*/ 404883 h 801151"/>
              <a:gd name="connsiteX43" fmla="*/ 2788874 w 11413077"/>
              <a:gd name="connsiteY43" fmla="*/ 225387 h 801151"/>
              <a:gd name="connsiteX44" fmla="*/ 3345887 w 11413077"/>
              <a:gd name="connsiteY44" fmla="*/ 225387 h 801151"/>
              <a:gd name="connsiteX45" fmla="*/ 3190862 w 11413077"/>
              <a:gd name="connsiteY45" fmla="*/ 320617 h 801151"/>
              <a:gd name="connsiteX46" fmla="*/ 3190862 w 11413077"/>
              <a:gd name="connsiteY46" fmla="*/ 236351 h 801151"/>
              <a:gd name="connsiteX47" fmla="*/ 3098925 w 11413077"/>
              <a:gd name="connsiteY47" fmla="*/ 236351 h 801151"/>
              <a:gd name="connsiteX48" fmla="*/ 3098925 w 11413077"/>
              <a:gd name="connsiteY48" fmla="*/ 783609 h 801151"/>
              <a:gd name="connsiteX49" fmla="*/ 3190862 w 11413077"/>
              <a:gd name="connsiteY49" fmla="*/ 783609 h 801151"/>
              <a:gd name="connsiteX50" fmla="*/ 3190862 w 11413077"/>
              <a:gd name="connsiteY50" fmla="*/ 423522 h 801151"/>
              <a:gd name="connsiteX51" fmla="*/ 3311649 w 11413077"/>
              <a:gd name="connsiteY51" fmla="*/ 295557 h 801151"/>
              <a:gd name="connsiteX52" fmla="*/ 3431326 w 11413077"/>
              <a:gd name="connsiteY52" fmla="*/ 423522 h 801151"/>
              <a:gd name="connsiteX53" fmla="*/ 3431326 w 11413077"/>
              <a:gd name="connsiteY53" fmla="*/ 783609 h 801151"/>
              <a:gd name="connsiteX54" fmla="*/ 3523263 w 11413077"/>
              <a:gd name="connsiteY54" fmla="*/ 783609 h 801151"/>
              <a:gd name="connsiteX55" fmla="*/ 3523263 w 11413077"/>
              <a:gd name="connsiteY55" fmla="*/ 404883 h 801151"/>
              <a:gd name="connsiteX56" fmla="*/ 3345887 w 11413077"/>
              <a:gd name="connsiteY56" fmla="*/ 225387 h 801151"/>
              <a:gd name="connsiteX57" fmla="*/ 3892915 w 11413077"/>
              <a:gd name="connsiteY57" fmla="*/ 716729 h 801151"/>
              <a:gd name="connsiteX58" fmla="*/ 3735671 w 11413077"/>
              <a:gd name="connsiteY58" fmla="*/ 509823 h 801151"/>
              <a:gd name="connsiteX59" fmla="*/ 3892915 w 11413077"/>
              <a:gd name="connsiteY59" fmla="*/ 302918 h 801151"/>
              <a:gd name="connsiteX60" fmla="*/ 4050160 w 11413077"/>
              <a:gd name="connsiteY60" fmla="*/ 509823 h 801151"/>
              <a:gd name="connsiteX61" fmla="*/ 3892915 w 11413077"/>
              <a:gd name="connsiteY61" fmla="*/ 716729 h 801151"/>
              <a:gd name="connsiteX62" fmla="*/ 3897195 w 11413077"/>
              <a:gd name="connsiteY62" fmla="*/ 225387 h 801151"/>
              <a:gd name="connsiteX63" fmla="*/ 3639136 w 11413077"/>
              <a:gd name="connsiteY63" fmla="*/ 516558 h 801151"/>
              <a:gd name="connsiteX64" fmla="*/ 3888318 w 11413077"/>
              <a:gd name="connsiteY64" fmla="*/ 794573 h 801151"/>
              <a:gd name="connsiteX65" fmla="*/ 4146377 w 11413077"/>
              <a:gd name="connsiteY65" fmla="*/ 503402 h 801151"/>
              <a:gd name="connsiteX66" fmla="*/ 3897195 w 11413077"/>
              <a:gd name="connsiteY66" fmla="*/ 225387 h 801151"/>
              <a:gd name="connsiteX67" fmla="*/ 4953682 w 11413077"/>
              <a:gd name="connsiteY67" fmla="*/ 728789 h 801151"/>
              <a:gd name="connsiteX68" fmla="*/ 4847321 w 11413077"/>
              <a:gd name="connsiteY68" fmla="*/ 632463 h 801151"/>
              <a:gd name="connsiteX69" fmla="*/ 4940367 w 11413077"/>
              <a:gd name="connsiteY69" fmla="*/ 540522 h 801151"/>
              <a:gd name="connsiteX70" fmla="*/ 5007894 w 11413077"/>
              <a:gd name="connsiteY70" fmla="*/ 524077 h 801151"/>
              <a:gd name="connsiteX71" fmla="*/ 5082078 w 11413077"/>
              <a:gd name="connsiteY71" fmla="*/ 499956 h 801151"/>
              <a:gd name="connsiteX72" fmla="*/ 5082078 w 11413077"/>
              <a:gd name="connsiteY72" fmla="*/ 606150 h 801151"/>
              <a:gd name="connsiteX73" fmla="*/ 4953682 w 11413077"/>
              <a:gd name="connsiteY73" fmla="*/ 728789 h 801151"/>
              <a:gd name="connsiteX74" fmla="*/ 4982532 w 11413077"/>
              <a:gd name="connsiteY74" fmla="*/ 225387 h 801151"/>
              <a:gd name="connsiteX75" fmla="*/ 4758871 w 11413077"/>
              <a:gd name="connsiteY75" fmla="*/ 400497 h 801151"/>
              <a:gd name="connsiteX76" fmla="*/ 4844151 w 11413077"/>
              <a:gd name="connsiteY76" fmla="*/ 418040 h 801151"/>
              <a:gd name="connsiteX77" fmla="*/ 4975875 w 11413077"/>
              <a:gd name="connsiteY77" fmla="*/ 295400 h 801151"/>
              <a:gd name="connsiteX78" fmla="*/ 5082237 w 11413077"/>
              <a:gd name="connsiteY78" fmla="*/ 397208 h 801151"/>
              <a:gd name="connsiteX79" fmla="*/ 5082237 w 11413077"/>
              <a:gd name="connsiteY79" fmla="*/ 400497 h 801151"/>
              <a:gd name="connsiteX80" fmla="*/ 5050058 w 11413077"/>
              <a:gd name="connsiteY80" fmla="*/ 444196 h 801151"/>
              <a:gd name="connsiteX81" fmla="*/ 4890595 w 11413077"/>
              <a:gd name="connsiteY81" fmla="*/ 483667 h 801151"/>
              <a:gd name="connsiteX82" fmla="*/ 4755541 w 11413077"/>
              <a:gd name="connsiteY82" fmla="*/ 639041 h 801151"/>
              <a:gd name="connsiteX83" fmla="*/ 4928321 w 11413077"/>
              <a:gd name="connsiteY83" fmla="*/ 794416 h 801151"/>
              <a:gd name="connsiteX84" fmla="*/ 5082237 w 11413077"/>
              <a:gd name="connsiteY84" fmla="*/ 700283 h 801151"/>
              <a:gd name="connsiteX85" fmla="*/ 5093333 w 11413077"/>
              <a:gd name="connsiteY85" fmla="*/ 783452 h 801151"/>
              <a:gd name="connsiteX86" fmla="*/ 5187489 w 11413077"/>
              <a:gd name="connsiteY86" fmla="*/ 783452 h 801151"/>
              <a:gd name="connsiteX87" fmla="*/ 5173065 w 11413077"/>
              <a:gd name="connsiteY87" fmla="*/ 669584 h 801151"/>
              <a:gd name="connsiteX88" fmla="*/ 5173065 w 11413077"/>
              <a:gd name="connsiteY88" fmla="*/ 391726 h 801151"/>
              <a:gd name="connsiteX89" fmla="*/ 4982532 w 11413077"/>
              <a:gd name="connsiteY89" fmla="*/ 225387 h 801151"/>
              <a:gd name="connsiteX90" fmla="*/ 6542773 w 11413077"/>
              <a:gd name="connsiteY90" fmla="*/ 450775 h 801151"/>
              <a:gd name="connsiteX91" fmla="*/ 6692251 w 11413077"/>
              <a:gd name="connsiteY91" fmla="*/ 299786 h 801151"/>
              <a:gd name="connsiteX92" fmla="*/ 6826194 w 11413077"/>
              <a:gd name="connsiteY92" fmla="*/ 450775 h 801151"/>
              <a:gd name="connsiteX93" fmla="*/ 6542773 w 11413077"/>
              <a:gd name="connsiteY93" fmla="*/ 450775 h 801151"/>
              <a:gd name="connsiteX94" fmla="*/ 6692251 w 11413077"/>
              <a:gd name="connsiteY94" fmla="*/ 225387 h 801151"/>
              <a:gd name="connsiteX95" fmla="*/ 6444178 w 11413077"/>
              <a:gd name="connsiteY95" fmla="*/ 514366 h 801151"/>
              <a:gd name="connsiteX96" fmla="*/ 6692251 w 11413077"/>
              <a:gd name="connsiteY96" fmla="*/ 794573 h 801151"/>
              <a:gd name="connsiteX97" fmla="*/ 6918131 w 11413077"/>
              <a:gd name="connsiteY97" fmla="*/ 616174 h 801151"/>
              <a:gd name="connsiteX98" fmla="*/ 6833961 w 11413077"/>
              <a:gd name="connsiteY98" fmla="*/ 594246 h 801151"/>
              <a:gd name="connsiteX99" fmla="*/ 6701127 w 11413077"/>
              <a:gd name="connsiteY99" fmla="*/ 717825 h 801151"/>
              <a:gd name="connsiteX100" fmla="*/ 6539444 w 11413077"/>
              <a:gd name="connsiteY100" fmla="*/ 515305 h 801151"/>
              <a:gd name="connsiteX101" fmla="*/ 6919399 w 11413077"/>
              <a:gd name="connsiteY101" fmla="*/ 515305 h 801151"/>
              <a:gd name="connsiteX102" fmla="*/ 6919399 w 11413077"/>
              <a:gd name="connsiteY102" fmla="*/ 484606 h 801151"/>
              <a:gd name="connsiteX103" fmla="*/ 6692251 w 11413077"/>
              <a:gd name="connsiteY103" fmla="*/ 225387 h 801151"/>
              <a:gd name="connsiteX104" fmla="*/ 8290217 w 11413077"/>
              <a:gd name="connsiteY104" fmla="*/ 450775 h 801151"/>
              <a:gd name="connsiteX105" fmla="*/ 8439696 w 11413077"/>
              <a:gd name="connsiteY105" fmla="*/ 299786 h 801151"/>
              <a:gd name="connsiteX106" fmla="*/ 8573638 w 11413077"/>
              <a:gd name="connsiteY106" fmla="*/ 450775 h 801151"/>
              <a:gd name="connsiteX107" fmla="*/ 8290217 w 11413077"/>
              <a:gd name="connsiteY107" fmla="*/ 450775 h 801151"/>
              <a:gd name="connsiteX108" fmla="*/ 8439696 w 11413077"/>
              <a:gd name="connsiteY108" fmla="*/ 225387 h 801151"/>
              <a:gd name="connsiteX109" fmla="*/ 8191623 w 11413077"/>
              <a:gd name="connsiteY109" fmla="*/ 514366 h 801151"/>
              <a:gd name="connsiteX110" fmla="*/ 8439696 w 11413077"/>
              <a:gd name="connsiteY110" fmla="*/ 794573 h 801151"/>
              <a:gd name="connsiteX111" fmla="*/ 8665576 w 11413077"/>
              <a:gd name="connsiteY111" fmla="*/ 616174 h 801151"/>
              <a:gd name="connsiteX112" fmla="*/ 8581405 w 11413077"/>
              <a:gd name="connsiteY112" fmla="*/ 594246 h 801151"/>
              <a:gd name="connsiteX113" fmla="*/ 8448572 w 11413077"/>
              <a:gd name="connsiteY113" fmla="*/ 717825 h 801151"/>
              <a:gd name="connsiteX114" fmla="*/ 8286889 w 11413077"/>
              <a:gd name="connsiteY114" fmla="*/ 515305 h 801151"/>
              <a:gd name="connsiteX115" fmla="*/ 8666844 w 11413077"/>
              <a:gd name="connsiteY115" fmla="*/ 515305 h 801151"/>
              <a:gd name="connsiteX116" fmla="*/ 8666844 w 11413077"/>
              <a:gd name="connsiteY116" fmla="*/ 484606 h 801151"/>
              <a:gd name="connsiteX117" fmla="*/ 8439696 w 11413077"/>
              <a:gd name="connsiteY117" fmla="*/ 225387 h 801151"/>
              <a:gd name="connsiteX118" fmla="*/ 9844911 w 11413077"/>
              <a:gd name="connsiteY118" fmla="*/ 225387 h 801151"/>
              <a:gd name="connsiteX119" fmla="*/ 9590181 w 11413077"/>
              <a:gd name="connsiteY119" fmla="*/ 515462 h 801151"/>
              <a:gd name="connsiteX120" fmla="*/ 9840473 w 11413077"/>
              <a:gd name="connsiteY120" fmla="*/ 794573 h 801151"/>
              <a:gd name="connsiteX121" fmla="*/ 10067462 w 11413077"/>
              <a:gd name="connsiteY121" fmla="*/ 599728 h 801151"/>
              <a:gd name="connsiteX122" fmla="*/ 9979964 w 11413077"/>
              <a:gd name="connsiteY122" fmla="*/ 578896 h 801151"/>
              <a:gd name="connsiteX123" fmla="*/ 9847130 w 11413077"/>
              <a:gd name="connsiteY123" fmla="*/ 716729 h 801151"/>
              <a:gd name="connsiteX124" fmla="*/ 9686557 w 11413077"/>
              <a:gd name="connsiteY124" fmla="*/ 508727 h 801151"/>
              <a:gd name="connsiteX125" fmla="*/ 9842691 w 11413077"/>
              <a:gd name="connsiteY125" fmla="*/ 302918 h 801151"/>
              <a:gd name="connsiteX126" fmla="*/ 9979964 w 11413077"/>
              <a:gd name="connsiteY126" fmla="*/ 434172 h 801151"/>
              <a:gd name="connsiteX127" fmla="*/ 10067462 w 11413077"/>
              <a:gd name="connsiteY127" fmla="*/ 413341 h 801151"/>
              <a:gd name="connsiteX128" fmla="*/ 9844911 w 11413077"/>
              <a:gd name="connsiteY128" fmla="*/ 225387 h 801151"/>
              <a:gd name="connsiteX129" fmla="*/ 10644449 w 11413077"/>
              <a:gd name="connsiteY129" fmla="*/ 225387 h 801151"/>
              <a:gd name="connsiteX130" fmla="*/ 10489424 w 11413077"/>
              <a:gd name="connsiteY130" fmla="*/ 320617 h 801151"/>
              <a:gd name="connsiteX131" fmla="*/ 10489424 w 11413077"/>
              <a:gd name="connsiteY131" fmla="*/ 236351 h 801151"/>
              <a:gd name="connsiteX132" fmla="*/ 10397486 w 11413077"/>
              <a:gd name="connsiteY132" fmla="*/ 236351 h 801151"/>
              <a:gd name="connsiteX133" fmla="*/ 10397486 w 11413077"/>
              <a:gd name="connsiteY133" fmla="*/ 783609 h 801151"/>
              <a:gd name="connsiteX134" fmla="*/ 10489424 w 11413077"/>
              <a:gd name="connsiteY134" fmla="*/ 783609 h 801151"/>
              <a:gd name="connsiteX135" fmla="*/ 10489424 w 11413077"/>
              <a:gd name="connsiteY135" fmla="*/ 423522 h 801151"/>
              <a:gd name="connsiteX136" fmla="*/ 10610211 w 11413077"/>
              <a:gd name="connsiteY136" fmla="*/ 295557 h 801151"/>
              <a:gd name="connsiteX137" fmla="*/ 10729888 w 11413077"/>
              <a:gd name="connsiteY137" fmla="*/ 423522 h 801151"/>
              <a:gd name="connsiteX138" fmla="*/ 10729888 w 11413077"/>
              <a:gd name="connsiteY138" fmla="*/ 783609 h 801151"/>
              <a:gd name="connsiteX139" fmla="*/ 10821825 w 11413077"/>
              <a:gd name="connsiteY139" fmla="*/ 783609 h 801151"/>
              <a:gd name="connsiteX140" fmla="*/ 10821825 w 11413077"/>
              <a:gd name="connsiteY140" fmla="*/ 404883 h 801151"/>
              <a:gd name="connsiteX141" fmla="*/ 10644449 w 11413077"/>
              <a:gd name="connsiteY141" fmla="*/ 225387 h 801151"/>
              <a:gd name="connsiteX142" fmla="*/ 11036293 w 11413077"/>
              <a:gd name="connsiteY142" fmla="*/ 450775 h 801151"/>
              <a:gd name="connsiteX143" fmla="*/ 11185771 w 11413077"/>
              <a:gd name="connsiteY143" fmla="*/ 299786 h 801151"/>
              <a:gd name="connsiteX144" fmla="*/ 11319713 w 11413077"/>
              <a:gd name="connsiteY144" fmla="*/ 450775 h 801151"/>
              <a:gd name="connsiteX145" fmla="*/ 11036293 w 11413077"/>
              <a:gd name="connsiteY145" fmla="*/ 450775 h 801151"/>
              <a:gd name="connsiteX146" fmla="*/ 11185929 w 11413077"/>
              <a:gd name="connsiteY146" fmla="*/ 225387 h 801151"/>
              <a:gd name="connsiteX147" fmla="*/ 10937856 w 11413077"/>
              <a:gd name="connsiteY147" fmla="*/ 514366 h 801151"/>
              <a:gd name="connsiteX148" fmla="*/ 11185929 w 11413077"/>
              <a:gd name="connsiteY148" fmla="*/ 794573 h 801151"/>
              <a:gd name="connsiteX149" fmla="*/ 11411810 w 11413077"/>
              <a:gd name="connsiteY149" fmla="*/ 616174 h 801151"/>
              <a:gd name="connsiteX150" fmla="*/ 11327639 w 11413077"/>
              <a:gd name="connsiteY150" fmla="*/ 594246 h 801151"/>
              <a:gd name="connsiteX151" fmla="*/ 11194806 w 11413077"/>
              <a:gd name="connsiteY151" fmla="*/ 717825 h 801151"/>
              <a:gd name="connsiteX152" fmla="*/ 11033123 w 11413077"/>
              <a:gd name="connsiteY152" fmla="*/ 515305 h 801151"/>
              <a:gd name="connsiteX153" fmla="*/ 11413077 w 11413077"/>
              <a:gd name="connsiteY153" fmla="*/ 515305 h 801151"/>
              <a:gd name="connsiteX154" fmla="*/ 11413077 w 11413077"/>
              <a:gd name="connsiteY154" fmla="*/ 484606 h 801151"/>
              <a:gd name="connsiteX155" fmla="*/ 11185929 w 11413077"/>
              <a:gd name="connsiteY155" fmla="*/ 225387 h 801151"/>
              <a:gd name="connsiteX156" fmla="*/ 5470751 w 11413077"/>
              <a:gd name="connsiteY156" fmla="*/ 83169 h 801151"/>
              <a:gd name="connsiteX157" fmla="*/ 5378814 w 11413077"/>
              <a:gd name="connsiteY157" fmla="*/ 105097 h 801151"/>
              <a:gd name="connsiteX158" fmla="*/ 5378814 w 11413077"/>
              <a:gd name="connsiteY158" fmla="*/ 236351 h 801151"/>
              <a:gd name="connsiteX159" fmla="*/ 5272452 w 11413077"/>
              <a:gd name="connsiteY159" fmla="*/ 236351 h 801151"/>
              <a:gd name="connsiteX160" fmla="*/ 5272452 w 11413077"/>
              <a:gd name="connsiteY160" fmla="*/ 306364 h 801151"/>
              <a:gd name="connsiteX161" fmla="*/ 5378814 w 11413077"/>
              <a:gd name="connsiteY161" fmla="*/ 306364 h 801151"/>
              <a:gd name="connsiteX162" fmla="*/ 5378814 w 11413077"/>
              <a:gd name="connsiteY162" fmla="*/ 641234 h 801151"/>
              <a:gd name="connsiteX163" fmla="*/ 5530511 w 11413077"/>
              <a:gd name="connsiteY163" fmla="*/ 794416 h 801151"/>
              <a:gd name="connsiteX164" fmla="*/ 5649078 w 11413077"/>
              <a:gd name="connsiteY164" fmla="*/ 760428 h 801151"/>
              <a:gd name="connsiteX165" fmla="*/ 5623558 w 11413077"/>
              <a:gd name="connsiteY165" fmla="*/ 694801 h 801151"/>
              <a:gd name="connsiteX166" fmla="*/ 5542716 w 11413077"/>
              <a:gd name="connsiteY166" fmla="*/ 717825 h 801151"/>
              <a:gd name="connsiteX167" fmla="*/ 5470751 w 11413077"/>
              <a:gd name="connsiteY167" fmla="*/ 626981 h 801151"/>
              <a:gd name="connsiteX168" fmla="*/ 5470751 w 11413077"/>
              <a:gd name="connsiteY168" fmla="*/ 306364 h 801151"/>
              <a:gd name="connsiteX169" fmla="*/ 5634654 w 11413077"/>
              <a:gd name="connsiteY169" fmla="*/ 306364 h 801151"/>
              <a:gd name="connsiteX170" fmla="*/ 5634654 w 11413077"/>
              <a:gd name="connsiteY170" fmla="*/ 236351 h 801151"/>
              <a:gd name="connsiteX171" fmla="*/ 5470751 w 11413077"/>
              <a:gd name="connsiteY171" fmla="*/ 236351 h 801151"/>
              <a:gd name="connsiteX172" fmla="*/ 5470751 w 11413077"/>
              <a:gd name="connsiteY172" fmla="*/ 83169 h 801151"/>
              <a:gd name="connsiteX173" fmla="*/ 2397823 w 11413077"/>
              <a:gd name="connsiteY173" fmla="*/ 17386 h 801151"/>
              <a:gd name="connsiteX174" fmla="*/ 2301447 w 11413077"/>
              <a:gd name="connsiteY174" fmla="*/ 17386 h 801151"/>
              <a:gd name="connsiteX175" fmla="*/ 2301447 w 11413077"/>
              <a:gd name="connsiteY175" fmla="*/ 783452 h 801151"/>
              <a:gd name="connsiteX176" fmla="*/ 2397823 w 11413077"/>
              <a:gd name="connsiteY176" fmla="*/ 783452 h 801151"/>
              <a:gd name="connsiteX177" fmla="*/ 2397823 w 11413077"/>
              <a:gd name="connsiteY177" fmla="*/ 17386 h 801151"/>
              <a:gd name="connsiteX178" fmla="*/ 8064337 w 11413077"/>
              <a:gd name="connsiteY178" fmla="*/ 17386 h 801151"/>
              <a:gd name="connsiteX179" fmla="*/ 7918188 w 11413077"/>
              <a:gd name="connsiteY179" fmla="*/ 17386 h 801151"/>
              <a:gd name="connsiteX180" fmla="*/ 7688979 w 11413077"/>
              <a:gd name="connsiteY180" fmla="*/ 634656 h 801151"/>
              <a:gd name="connsiteX181" fmla="*/ 7458501 w 11413077"/>
              <a:gd name="connsiteY181" fmla="*/ 17386 h 801151"/>
              <a:gd name="connsiteX182" fmla="*/ 7305695 w 11413077"/>
              <a:gd name="connsiteY182" fmla="*/ 17386 h 801151"/>
              <a:gd name="connsiteX183" fmla="*/ 7305695 w 11413077"/>
              <a:gd name="connsiteY183" fmla="*/ 783452 h 801151"/>
              <a:gd name="connsiteX184" fmla="*/ 7402071 w 11413077"/>
              <a:gd name="connsiteY184" fmla="*/ 783452 h 801151"/>
              <a:gd name="connsiteX185" fmla="*/ 7402071 w 11413077"/>
              <a:gd name="connsiteY185" fmla="*/ 123579 h 801151"/>
              <a:gd name="connsiteX186" fmla="*/ 7649034 w 11413077"/>
              <a:gd name="connsiteY186" fmla="*/ 783452 h 801151"/>
              <a:gd name="connsiteX187" fmla="*/ 7723217 w 11413077"/>
              <a:gd name="connsiteY187" fmla="*/ 783452 h 801151"/>
              <a:gd name="connsiteX188" fmla="*/ 7967961 w 11413077"/>
              <a:gd name="connsiteY188" fmla="*/ 122483 h 801151"/>
              <a:gd name="connsiteX189" fmla="*/ 7967961 w 11413077"/>
              <a:gd name="connsiteY189" fmla="*/ 783452 h 801151"/>
              <a:gd name="connsiteX190" fmla="*/ 8064337 w 11413077"/>
              <a:gd name="connsiteY190" fmla="*/ 783452 h 801151"/>
              <a:gd name="connsiteX191" fmla="*/ 8064337 w 11413077"/>
              <a:gd name="connsiteY191" fmla="*/ 17386 h 801151"/>
              <a:gd name="connsiteX192" fmla="*/ 9007646 w 11413077"/>
              <a:gd name="connsiteY192" fmla="*/ 716729 h 801151"/>
              <a:gd name="connsiteX193" fmla="*/ 8855949 w 11413077"/>
              <a:gd name="connsiteY193" fmla="*/ 509823 h 801151"/>
              <a:gd name="connsiteX194" fmla="*/ 9007646 w 11413077"/>
              <a:gd name="connsiteY194" fmla="*/ 302918 h 801151"/>
              <a:gd name="connsiteX195" fmla="*/ 9159343 w 11413077"/>
              <a:gd name="connsiteY195" fmla="*/ 509823 h 801151"/>
              <a:gd name="connsiteX196" fmla="*/ 9007646 w 11413077"/>
              <a:gd name="connsiteY196" fmla="*/ 716729 h 801151"/>
              <a:gd name="connsiteX197" fmla="*/ 9249219 w 11413077"/>
              <a:gd name="connsiteY197" fmla="*/ 17386 h 801151"/>
              <a:gd name="connsiteX198" fmla="*/ 9157282 w 11413077"/>
              <a:gd name="connsiteY198" fmla="*/ 17386 h 801151"/>
              <a:gd name="connsiteX199" fmla="*/ 9157282 w 11413077"/>
              <a:gd name="connsiteY199" fmla="*/ 341292 h 801151"/>
              <a:gd name="connsiteX200" fmla="*/ 8992271 w 11413077"/>
              <a:gd name="connsiteY200" fmla="*/ 225231 h 801151"/>
              <a:gd name="connsiteX201" fmla="*/ 8759732 w 11413077"/>
              <a:gd name="connsiteY201" fmla="*/ 513113 h 801151"/>
              <a:gd name="connsiteX202" fmla="*/ 8984504 w 11413077"/>
              <a:gd name="connsiteY202" fmla="*/ 794416 h 801151"/>
              <a:gd name="connsiteX203" fmla="*/ 9157282 w 11413077"/>
              <a:gd name="connsiteY203" fmla="*/ 672873 h 801151"/>
              <a:gd name="connsiteX204" fmla="*/ 9157282 w 11413077"/>
              <a:gd name="connsiteY204" fmla="*/ 714536 h 801151"/>
              <a:gd name="connsiteX205" fmla="*/ 9162831 w 11413077"/>
              <a:gd name="connsiteY205" fmla="*/ 783452 h 801151"/>
              <a:gd name="connsiteX206" fmla="*/ 9255878 w 11413077"/>
              <a:gd name="connsiteY206" fmla="*/ 783452 h 801151"/>
              <a:gd name="connsiteX207" fmla="*/ 9249219 w 11413077"/>
              <a:gd name="connsiteY207" fmla="*/ 669584 h 801151"/>
              <a:gd name="connsiteX208" fmla="*/ 9249219 w 11413077"/>
              <a:gd name="connsiteY208" fmla="*/ 17386 h 801151"/>
              <a:gd name="connsiteX209" fmla="*/ 5784131 w 11413077"/>
              <a:gd name="connsiteY209" fmla="*/ 1096 h 801151"/>
              <a:gd name="connsiteX210" fmla="*/ 5718824 w 11413077"/>
              <a:gd name="connsiteY210" fmla="*/ 65627 h 801151"/>
              <a:gd name="connsiteX211" fmla="*/ 5784131 w 11413077"/>
              <a:gd name="connsiteY211" fmla="*/ 129061 h 801151"/>
              <a:gd name="connsiteX212" fmla="*/ 5848329 w 11413077"/>
              <a:gd name="connsiteY212" fmla="*/ 65627 h 801151"/>
              <a:gd name="connsiteX213" fmla="*/ 5784131 w 11413077"/>
              <a:gd name="connsiteY213" fmla="*/ 1096 h 801151"/>
              <a:gd name="connsiteX214" fmla="*/ 9428497 w 11413077"/>
              <a:gd name="connsiteY214" fmla="*/ 1096 h 801151"/>
              <a:gd name="connsiteX215" fmla="*/ 9363190 w 11413077"/>
              <a:gd name="connsiteY215" fmla="*/ 65627 h 801151"/>
              <a:gd name="connsiteX216" fmla="*/ 9428497 w 11413077"/>
              <a:gd name="connsiteY216" fmla="*/ 129061 h 801151"/>
              <a:gd name="connsiteX217" fmla="*/ 9492696 w 11413077"/>
              <a:gd name="connsiteY217" fmla="*/ 65627 h 801151"/>
              <a:gd name="connsiteX218" fmla="*/ 9428497 w 11413077"/>
              <a:gd name="connsiteY218" fmla="*/ 1096 h 801151"/>
              <a:gd name="connsiteX219" fmla="*/ 10219159 w 11413077"/>
              <a:gd name="connsiteY219" fmla="*/ 1096 h 801151"/>
              <a:gd name="connsiteX220" fmla="*/ 10153852 w 11413077"/>
              <a:gd name="connsiteY220" fmla="*/ 65627 h 801151"/>
              <a:gd name="connsiteX221" fmla="*/ 10219159 w 11413077"/>
              <a:gd name="connsiteY221" fmla="*/ 129061 h 801151"/>
              <a:gd name="connsiteX222" fmla="*/ 10283358 w 11413077"/>
              <a:gd name="connsiteY222" fmla="*/ 65627 h 801151"/>
              <a:gd name="connsiteX223" fmla="*/ 10219159 w 11413077"/>
              <a:gd name="connsiteY223" fmla="*/ 1096 h 801151"/>
              <a:gd name="connsiteX224" fmla="*/ 1651545 w 11413077"/>
              <a:gd name="connsiteY224" fmla="*/ 800994 h 801151"/>
              <a:gd name="connsiteX225" fmla="*/ 1908494 w 11413077"/>
              <a:gd name="connsiteY225" fmla="*/ 548197 h 801151"/>
              <a:gd name="connsiteX226" fmla="*/ 1908494 w 11413077"/>
              <a:gd name="connsiteY226" fmla="*/ 17542 h 801151"/>
              <a:gd name="connsiteX227" fmla="*/ 1771222 w 11413077"/>
              <a:gd name="connsiteY227" fmla="*/ 17542 h 801151"/>
              <a:gd name="connsiteX228" fmla="*/ 1771222 w 11413077"/>
              <a:gd name="connsiteY228" fmla="*/ 583282 h 801151"/>
              <a:gd name="connsiteX229" fmla="*/ 1651545 w 11413077"/>
              <a:gd name="connsiteY229" fmla="*/ 729885 h 801151"/>
              <a:gd name="connsiteX230" fmla="*/ 1531867 w 11413077"/>
              <a:gd name="connsiteY230" fmla="*/ 572318 h 801151"/>
              <a:gd name="connsiteX231" fmla="*/ 1531867 w 11413077"/>
              <a:gd name="connsiteY231" fmla="*/ 467221 h 801151"/>
              <a:gd name="connsiteX232" fmla="*/ 1394595 w 11413077"/>
              <a:gd name="connsiteY232" fmla="*/ 501209 h 801151"/>
              <a:gd name="connsiteX233" fmla="*/ 1394595 w 11413077"/>
              <a:gd name="connsiteY233" fmla="*/ 548197 h 801151"/>
              <a:gd name="connsiteX234" fmla="*/ 1651545 w 11413077"/>
              <a:gd name="connsiteY234" fmla="*/ 800994 h 801151"/>
              <a:gd name="connsiteX235" fmla="*/ 920642 w 11413077"/>
              <a:gd name="connsiteY235" fmla="*/ 721114 h 801151"/>
              <a:gd name="connsiteX236" fmla="*/ 748973 w 11413077"/>
              <a:gd name="connsiteY236" fmla="*/ 544908 h 801151"/>
              <a:gd name="connsiteX237" fmla="*/ 816499 w 11413077"/>
              <a:gd name="connsiteY237" fmla="*/ 405979 h 801151"/>
              <a:gd name="connsiteX238" fmla="*/ 1066791 w 11413077"/>
              <a:gd name="connsiteY238" fmla="*/ 676319 h 801151"/>
              <a:gd name="connsiteX239" fmla="*/ 920642 w 11413077"/>
              <a:gd name="connsiteY239" fmla="*/ 721114 h 801151"/>
              <a:gd name="connsiteX240" fmla="*/ 1054585 w 11413077"/>
              <a:gd name="connsiteY240" fmla="*/ 329388 h 801151"/>
              <a:gd name="connsiteX241" fmla="*/ 1199625 w 11413077"/>
              <a:gd name="connsiteY241" fmla="*/ 469413 h 801151"/>
              <a:gd name="connsiteX242" fmla="*/ 1164118 w 11413077"/>
              <a:gd name="connsiteY242" fmla="*/ 586571 h 801151"/>
              <a:gd name="connsiteX243" fmla="*/ 947114 w 11413077"/>
              <a:gd name="connsiteY243" fmla="*/ 350220 h 801151"/>
              <a:gd name="connsiteX244" fmla="*/ 1054585 w 11413077"/>
              <a:gd name="connsiteY244" fmla="*/ 329388 h 801151"/>
              <a:gd name="connsiteX245" fmla="*/ 920642 w 11413077"/>
              <a:gd name="connsiteY245" fmla="*/ 57952 h 801151"/>
              <a:gd name="connsiteX246" fmla="*/ 1024785 w 11413077"/>
              <a:gd name="connsiteY246" fmla="*/ 163050 h 801151"/>
              <a:gd name="connsiteX247" fmla="*/ 917313 w 11413077"/>
              <a:gd name="connsiteY247" fmla="*/ 318424 h 801151"/>
              <a:gd name="connsiteX248" fmla="*/ 869760 w 11413077"/>
              <a:gd name="connsiteY248" fmla="*/ 265954 h 801151"/>
              <a:gd name="connsiteX249" fmla="*/ 815548 w 11413077"/>
              <a:gd name="connsiteY249" fmla="*/ 157568 h 801151"/>
              <a:gd name="connsiteX250" fmla="*/ 920642 w 11413077"/>
              <a:gd name="connsiteY250" fmla="*/ 57952 h 801151"/>
              <a:gd name="connsiteX251" fmla="*/ 1198515 w 11413077"/>
              <a:gd name="connsiteY251" fmla="*/ 623692 h 801151"/>
              <a:gd name="connsiteX252" fmla="*/ 1292672 w 11413077"/>
              <a:gd name="connsiteY252" fmla="*/ 410208 h 801151"/>
              <a:gd name="connsiteX253" fmla="*/ 1147632 w 11413077"/>
              <a:gd name="connsiteY253" fmla="*/ 271279 h 801151"/>
              <a:gd name="connsiteX254" fmla="*/ 1014799 w 11413077"/>
              <a:gd name="connsiteY254" fmla="*/ 297593 h 801151"/>
              <a:gd name="connsiteX255" fmla="*/ 1012580 w 11413077"/>
              <a:gd name="connsiteY255" fmla="*/ 293207 h 801151"/>
              <a:gd name="connsiteX256" fmla="*/ 1132257 w 11413077"/>
              <a:gd name="connsiteY256" fmla="*/ 148796 h 801151"/>
              <a:gd name="connsiteX257" fmla="*/ 923971 w 11413077"/>
              <a:gd name="connsiteY257" fmla="*/ 0 h 801151"/>
              <a:gd name="connsiteX258" fmla="*/ 695871 w 11413077"/>
              <a:gd name="connsiteY258" fmla="*/ 189363 h 801151"/>
              <a:gd name="connsiteX259" fmla="*/ 784480 w 11413077"/>
              <a:gd name="connsiteY259" fmla="*/ 372148 h 801151"/>
              <a:gd name="connsiteX260" fmla="*/ 785589 w 11413077"/>
              <a:gd name="connsiteY260" fmla="*/ 374340 h 801151"/>
              <a:gd name="connsiteX261" fmla="*/ 627235 w 11413077"/>
              <a:gd name="connsiteY261" fmla="*/ 594246 h 801151"/>
              <a:gd name="connsiteX262" fmla="*/ 849787 w 11413077"/>
              <a:gd name="connsiteY262" fmla="*/ 801151 h 801151"/>
              <a:gd name="connsiteX263" fmla="*/ 1100079 w 11413077"/>
              <a:gd name="connsiteY263" fmla="*/ 712500 h 801151"/>
              <a:gd name="connsiteX264" fmla="*/ 1166496 w 11413077"/>
              <a:gd name="connsiteY264" fmla="*/ 783609 h 801151"/>
              <a:gd name="connsiteX265" fmla="*/ 1340384 w 11413077"/>
              <a:gd name="connsiteY265" fmla="*/ 783609 h 801151"/>
              <a:gd name="connsiteX266" fmla="*/ 1340384 w 11413077"/>
              <a:gd name="connsiteY266" fmla="*/ 778127 h 801151"/>
              <a:gd name="connsiteX267" fmla="*/ 1198515 w 11413077"/>
              <a:gd name="connsiteY267" fmla="*/ 623692 h 801151"/>
              <a:gd name="connsiteX268" fmla="*/ 256949 w 11413077"/>
              <a:gd name="connsiteY268" fmla="*/ 800994 h 801151"/>
              <a:gd name="connsiteX269" fmla="*/ 513898 w 11413077"/>
              <a:gd name="connsiteY269" fmla="*/ 548197 h 801151"/>
              <a:gd name="connsiteX270" fmla="*/ 513898 w 11413077"/>
              <a:gd name="connsiteY270" fmla="*/ 17542 h 801151"/>
              <a:gd name="connsiteX271" fmla="*/ 376626 w 11413077"/>
              <a:gd name="connsiteY271" fmla="*/ 17542 h 801151"/>
              <a:gd name="connsiteX272" fmla="*/ 376626 w 11413077"/>
              <a:gd name="connsiteY272" fmla="*/ 583282 h 801151"/>
              <a:gd name="connsiteX273" fmla="*/ 256949 w 11413077"/>
              <a:gd name="connsiteY273" fmla="*/ 729885 h 801151"/>
              <a:gd name="connsiteX274" fmla="*/ 137272 w 11413077"/>
              <a:gd name="connsiteY274" fmla="*/ 572318 h 801151"/>
              <a:gd name="connsiteX275" fmla="*/ 137272 w 11413077"/>
              <a:gd name="connsiteY275" fmla="*/ 467221 h 801151"/>
              <a:gd name="connsiteX276" fmla="*/ 0 w 11413077"/>
              <a:gd name="connsiteY276" fmla="*/ 501209 h 801151"/>
              <a:gd name="connsiteX277" fmla="*/ 0 w 11413077"/>
              <a:gd name="connsiteY277" fmla="*/ 548197 h 801151"/>
              <a:gd name="connsiteX278" fmla="*/ 256949 w 11413077"/>
              <a:gd name="connsiteY278" fmla="*/ 800994 h 801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</a:cxnLst>
            <a:rect l="l" t="t" r="r" b="b"/>
            <a:pathLst>
              <a:path w="11413077" h="801151">
                <a:moveTo>
                  <a:pt x="4672481" y="236351"/>
                </a:moveTo>
                <a:lnTo>
                  <a:pt x="4578324" y="236351"/>
                </a:lnTo>
                <a:lnTo>
                  <a:pt x="4436614" y="678512"/>
                </a:lnTo>
                <a:lnTo>
                  <a:pt x="4293794" y="236351"/>
                </a:lnTo>
                <a:lnTo>
                  <a:pt x="4196308" y="236351"/>
                </a:lnTo>
                <a:lnTo>
                  <a:pt x="4376855" y="783609"/>
                </a:lnTo>
                <a:lnTo>
                  <a:pt x="4492093" y="783609"/>
                </a:lnTo>
                <a:lnTo>
                  <a:pt x="4672481" y="236351"/>
                </a:lnTo>
                <a:moveTo>
                  <a:pt x="5829624" y="236351"/>
                </a:moveTo>
                <a:lnTo>
                  <a:pt x="5737687" y="236351"/>
                </a:lnTo>
                <a:lnTo>
                  <a:pt x="5737687" y="783609"/>
                </a:lnTo>
                <a:lnTo>
                  <a:pt x="5829624" y="783609"/>
                </a:lnTo>
                <a:lnTo>
                  <a:pt x="5829624" y="236351"/>
                </a:lnTo>
                <a:close/>
                <a:moveTo>
                  <a:pt x="6394405" y="236351"/>
                </a:moveTo>
                <a:lnTo>
                  <a:pt x="6300249" y="236351"/>
                </a:lnTo>
                <a:lnTo>
                  <a:pt x="6158538" y="678512"/>
                </a:lnTo>
                <a:lnTo>
                  <a:pt x="6015718" y="236351"/>
                </a:lnTo>
                <a:lnTo>
                  <a:pt x="5918233" y="236351"/>
                </a:lnTo>
                <a:lnTo>
                  <a:pt x="6098779" y="783609"/>
                </a:lnTo>
                <a:lnTo>
                  <a:pt x="6214018" y="783609"/>
                </a:lnTo>
                <a:lnTo>
                  <a:pt x="6394405" y="236351"/>
                </a:lnTo>
                <a:moveTo>
                  <a:pt x="9473991" y="236351"/>
                </a:moveTo>
                <a:lnTo>
                  <a:pt x="9382053" y="236351"/>
                </a:lnTo>
                <a:lnTo>
                  <a:pt x="9382053" y="783609"/>
                </a:lnTo>
                <a:lnTo>
                  <a:pt x="9473991" y="783609"/>
                </a:lnTo>
                <a:lnTo>
                  <a:pt x="9473991" y="236351"/>
                </a:lnTo>
                <a:close/>
                <a:moveTo>
                  <a:pt x="10264494" y="236351"/>
                </a:moveTo>
                <a:lnTo>
                  <a:pt x="10172556" y="236351"/>
                </a:lnTo>
                <a:lnTo>
                  <a:pt x="10172556" y="783609"/>
                </a:lnTo>
                <a:lnTo>
                  <a:pt x="10264494" y="783609"/>
                </a:lnTo>
                <a:lnTo>
                  <a:pt x="10264494" y="236351"/>
                </a:lnTo>
                <a:close/>
                <a:moveTo>
                  <a:pt x="2788874" y="225387"/>
                </a:moveTo>
                <a:cubicBezTo>
                  <a:pt x="2710251" y="225387"/>
                  <a:pt x="2656040" y="262665"/>
                  <a:pt x="2633848" y="320617"/>
                </a:cubicBezTo>
                <a:lnTo>
                  <a:pt x="2633848" y="236351"/>
                </a:lnTo>
                <a:lnTo>
                  <a:pt x="2541911" y="236351"/>
                </a:lnTo>
                <a:lnTo>
                  <a:pt x="2541911" y="783609"/>
                </a:lnTo>
                <a:lnTo>
                  <a:pt x="2633848" y="783609"/>
                </a:lnTo>
                <a:lnTo>
                  <a:pt x="2633848" y="423522"/>
                </a:lnTo>
                <a:cubicBezTo>
                  <a:pt x="2633848" y="346931"/>
                  <a:pt x="2672684" y="295557"/>
                  <a:pt x="2754635" y="295557"/>
                </a:cubicBezTo>
                <a:cubicBezTo>
                  <a:pt x="2835476" y="295557"/>
                  <a:pt x="2874312" y="346931"/>
                  <a:pt x="2874312" y="423522"/>
                </a:cubicBezTo>
                <a:lnTo>
                  <a:pt x="2874312" y="783609"/>
                </a:lnTo>
                <a:lnTo>
                  <a:pt x="2966249" y="783609"/>
                </a:lnTo>
                <a:lnTo>
                  <a:pt x="2966249" y="404883"/>
                </a:lnTo>
                <a:cubicBezTo>
                  <a:pt x="2966091" y="301978"/>
                  <a:pt x="2900625" y="225387"/>
                  <a:pt x="2788874" y="225387"/>
                </a:cubicBezTo>
                <a:moveTo>
                  <a:pt x="3345887" y="225387"/>
                </a:moveTo>
                <a:cubicBezTo>
                  <a:pt x="3267265" y="225387"/>
                  <a:pt x="3213054" y="262665"/>
                  <a:pt x="3190862" y="320617"/>
                </a:cubicBezTo>
                <a:lnTo>
                  <a:pt x="3190862" y="236351"/>
                </a:lnTo>
                <a:lnTo>
                  <a:pt x="3098925" y="236351"/>
                </a:lnTo>
                <a:lnTo>
                  <a:pt x="3098925" y="783609"/>
                </a:lnTo>
                <a:lnTo>
                  <a:pt x="3190862" y="783609"/>
                </a:lnTo>
                <a:lnTo>
                  <a:pt x="3190862" y="423522"/>
                </a:lnTo>
                <a:cubicBezTo>
                  <a:pt x="3190862" y="346931"/>
                  <a:pt x="3229698" y="295557"/>
                  <a:pt x="3311649" y="295557"/>
                </a:cubicBezTo>
                <a:cubicBezTo>
                  <a:pt x="3392490" y="295557"/>
                  <a:pt x="3431326" y="346931"/>
                  <a:pt x="3431326" y="423522"/>
                </a:cubicBezTo>
                <a:lnTo>
                  <a:pt x="3431326" y="783609"/>
                </a:lnTo>
                <a:lnTo>
                  <a:pt x="3523263" y="783609"/>
                </a:lnTo>
                <a:lnTo>
                  <a:pt x="3523263" y="404883"/>
                </a:lnTo>
                <a:cubicBezTo>
                  <a:pt x="3523105" y="301978"/>
                  <a:pt x="3457639" y="225387"/>
                  <a:pt x="3345887" y="225387"/>
                </a:cubicBezTo>
                <a:moveTo>
                  <a:pt x="3892915" y="716729"/>
                </a:moveTo>
                <a:cubicBezTo>
                  <a:pt x="3799868" y="716729"/>
                  <a:pt x="3735671" y="651102"/>
                  <a:pt x="3735671" y="509823"/>
                </a:cubicBezTo>
                <a:cubicBezTo>
                  <a:pt x="3735671" y="367605"/>
                  <a:pt x="3798759" y="302918"/>
                  <a:pt x="3892915" y="302918"/>
                </a:cubicBezTo>
                <a:cubicBezTo>
                  <a:pt x="3985962" y="302918"/>
                  <a:pt x="4050160" y="367449"/>
                  <a:pt x="4050160" y="509823"/>
                </a:cubicBezTo>
                <a:cubicBezTo>
                  <a:pt x="4050160" y="651102"/>
                  <a:pt x="3988023" y="716729"/>
                  <a:pt x="3892915" y="716729"/>
                </a:cubicBezTo>
                <a:moveTo>
                  <a:pt x="3897195" y="225387"/>
                </a:moveTo>
                <a:cubicBezTo>
                  <a:pt x="3731074" y="225387"/>
                  <a:pt x="3639136" y="345834"/>
                  <a:pt x="3639136" y="516558"/>
                </a:cubicBezTo>
                <a:cubicBezTo>
                  <a:pt x="3639136" y="689476"/>
                  <a:pt x="3733293" y="794573"/>
                  <a:pt x="3888318" y="794573"/>
                </a:cubicBezTo>
                <a:cubicBezTo>
                  <a:pt x="4055549" y="794573"/>
                  <a:pt x="4146377" y="674126"/>
                  <a:pt x="4146377" y="503402"/>
                </a:cubicBezTo>
                <a:cubicBezTo>
                  <a:pt x="4146536" y="330485"/>
                  <a:pt x="4053489" y="225387"/>
                  <a:pt x="3897195" y="225387"/>
                </a:cubicBezTo>
                <a:moveTo>
                  <a:pt x="4953682" y="728789"/>
                </a:moveTo>
                <a:cubicBezTo>
                  <a:pt x="4890595" y="728789"/>
                  <a:pt x="4847321" y="693704"/>
                  <a:pt x="4847321" y="632463"/>
                </a:cubicBezTo>
                <a:cubicBezTo>
                  <a:pt x="4847321" y="581089"/>
                  <a:pt x="4877280" y="555872"/>
                  <a:pt x="4940367" y="540522"/>
                </a:cubicBezTo>
                <a:lnTo>
                  <a:pt x="5007894" y="524077"/>
                </a:lnTo>
                <a:cubicBezTo>
                  <a:pt x="5050058" y="514209"/>
                  <a:pt x="5073201" y="507631"/>
                  <a:pt x="5082078" y="499956"/>
                </a:cubicBezTo>
                <a:lnTo>
                  <a:pt x="5082078" y="606150"/>
                </a:lnTo>
                <a:cubicBezTo>
                  <a:pt x="5082237" y="687283"/>
                  <a:pt x="5025647" y="728789"/>
                  <a:pt x="4953682" y="728789"/>
                </a:cubicBezTo>
                <a:moveTo>
                  <a:pt x="4982532" y="225387"/>
                </a:moveTo>
                <a:cubicBezTo>
                  <a:pt x="4848589" y="225387"/>
                  <a:pt x="4765528" y="305268"/>
                  <a:pt x="4758871" y="400497"/>
                </a:cubicBezTo>
                <a:lnTo>
                  <a:pt x="4844151" y="418040"/>
                </a:lnTo>
                <a:cubicBezTo>
                  <a:pt x="4848589" y="348027"/>
                  <a:pt x="4891704" y="295400"/>
                  <a:pt x="4975875" y="295400"/>
                </a:cubicBezTo>
                <a:cubicBezTo>
                  <a:pt x="5046730" y="295400"/>
                  <a:pt x="5082237" y="333774"/>
                  <a:pt x="5082237" y="397208"/>
                </a:cubicBezTo>
                <a:lnTo>
                  <a:pt x="5082237" y="400497"/>
                </a:lnTo>
                <a:cubicBezTo>
                  <a:pt x="5082237" y="426811"/>
                  <a:pt x="5074470" y="437775"/>
                  <a:pt x="5050058" y="444196"/>
                </a:cubicBezTo>
                <a:lnTo>
                  <a:pt x="4890595" y="483667"/>
                </a:lnTo>
                <a:cubicBezTo>
                  <a:pt x="4805315" y="505594"/>
                  <a:pt x="4755541" y="561354"/>
                  <a:pt x="4755541" y="639041"/>
                </a:cubicBezTo>
                <a:cubicBezTo>
                  <a:pt x="4755541" y="737560"/>
                  <a:pt x="4829726" y="794416"/>
                  <a:pt x="4928321" y="794416"/>
                </a:cubicBezTo>
                <a:cubicBezTo>
                  <a:pt x="5011381" y="794416"/>
                  <a:pt x="5066702" y="754946"/>
                  <a:pt x="5082237" y="700283"/>
                </a:cubicBezTo>
                <a:cubicBezTo>
                  <a:pt x="5084455" y="751657"/>
                  <a:pt x="5088894" y="773585"/>
                  <a:pt x="5093333" y="783452"/>
                </a:cubicBezTo>
                <a:lnTo>
                  <a:pt x="5187489" y="783452"/>
                </a:lnTo>
                <a:cubicBezTo>
                  <a:pt x="5177503" y="754946"/>
                  <a:pt x="5173065" y="715632"/>
                  <a:pt x="5173065" y="669584"/>
                </a:cubicBezTo>
                <a:lnTo>
                  <a:pt x="5173065" y="391726"/>
                </a:lnTo>
                <a:cubicBezTo>
                  <a:pt x="5173065" y="288822"/>
                  <a:pt x="5100941" y="225387"/>
                  <a:pt x="4982532" y="225387"/>
                </a:cubicBezTo>
                <a:moveTo>
                  <a:pt x="6542773" y="450775"/>
                </a:moveTo>
                <a:cubicBezTo>
                  <a:pt x="6554979" y="354449"/>
                  <a:pt x="6604751" y="299786"/>
                  <a:pt x="6692251" y="299786"/>
                </a:cubicBezTo>
                <a:cubicBezTo>
                  <a:pt x="6775311" y="299786"/>
                  <a:pt x="6823975" y="349123"/>
                  <a:pt x="6826194" y="450775"/>
                </a:cubicBezTo>
                <a:lnTo>
                  <a:pt x="6542773" y="450775"/>
                </a:lnTo>
                <a:moveTo>
                  <a:pt x="6692251" y="225387"/>
                </a:moveTo>
                <a:cubicBezTo>
                  <a:pt x="6546102" y="225387"/>
                  <a:pt x="6444178" y="327195"/>
                  <a:pt x="6444178" y="514366"/>
                </a:cubicBezTo>
                <a:cubicBezTo>
                  <a:pt x="6444178" y="693861"/>
                  <a:pt x="6538335" y="794573"/>
                  <a:pt x="6692251" y="794573"/>
                </a:cubicBezTo>
                <a:cubicBezTo>
                  <a:pt x="6818585" y="794573"/>
                  <a:pt x="6898317" y="723464"/>
                  <a:pt x="6918131" y="616174"/>
                </a:cubicBezTo>
                <a:lnTo>
                  <a:pt x="6833961" y="594246"/>
                </a:lnTo>
                <a:cubicBezTo>
                  <a:pt x="6819537" y="686186"/>
                  <a:pt x="6769763" y="717825"/>
                  <a:pt x="6701127" y="717825"/>
                </a:cubicBezTo>
                <a:cubicBezTo>
                  <a:pt x="6591436" y="717825"/>
                  <a:pt x="6542773" y="637945"/>
                  <a:pt x="6539444" y="515305"/>
                </a:cubicBezTo>
                <a:lnTo>
                  <a:pt x="6919399" y="515305"/>
                </a:lnTo>
                <a:lnTo>
                  <a:pt x="6919399" y="484606"/>
                </a:lnTo>
                <a:cubicBezTo>
                  <a:pt x="6919241" y="293207"/>
                  <a:pt x="6814147" y="225387"/>
                  <a:pt x="6692251" y="225387"/>
                </a:cubicBezTo>
                <a:moveTo>
                  <a:pt x="8290217" y="450775"/>
                </a:moveTo>
                <a:cubicBezTo>
                  <a:pt x="8302423" y="354449"/>
                  <a:pt x="8352196" y="299786"/>
                  <a:pt x="8439696" y="299786"/>
                </a:cubicBezTo>
                <a:cubicBezTo>
                  <a:pt x="8522756" y="299786"/>
                  <a:pt x="8571420" y="349123"/>
                  <a:pt x="8573638" y="450775"/>
                </a:cubicBezTo>
                <a:lnTo>
                  <a:pt x="8290217" y="450775"/>
                </a:lnTo>
                <a:moveTo>
                  <a:pt x="8439696" y="225387"/>
                </a:moveTo>
                <a:cubicBezTo>
                  <a:pt x="8293547" y="225387"/>
                  <a:pt x="8191623" y="327195"/>
                  <a:pt x="8191623" y="514366"/>
                </a:cubicBezTo>
                <a:cubicBezTo>
                  <a:pt x="8191623" y="693861"/>
                  <a:pt x="8285780" y="794573"/>
                  <a:pt x="8439696" y="794573"/>
                </a:cubicBezTo>
                <a:cubicBezTo>
                  <a:pt x="8566030" y="794573"/>
                  <a:pt x="8645762" y="723464"/>
                  <a:pt x="8665576" y="616174"/>
                </a:cubicBezTo>
                <a:lnTo>
                  <a:pt x="8581405" y="594246"/>
                </a:lnTo>
                <a:cubicBezTo>
                  <a:pt x="8566981" y="686186"/>
                  <a:pt x="8517208" y="717825"/>
                  <a:pt x="8448572" y="717825"/>
                </a:cubicBezTo>
                <a:cubicBezTo>
                  <a:pt x="8338881" y="717825"/>
                  <a:pt x="8290217" y="637945"/>
                  <a:pt x="8286889" y="515305"/>
                </a:cubicBezTo>
                <a:lnTo>
                  <a:pt x="8666844" y="515305"/>
                </a:lnTo>
                <a:lnTo>
                  <a:pt x="8666844" y="484606"/>
                </a:lnTo>
                <a:cubicBezTo>
                  <a:pt x="8666685" y="293207"/>
                  <a:pt x="8561433" y="225387"/>
                  <a:pt x="8439696" y="225387"/>
                </a:cubicBezTo>
                <a:moveTo>
                  <a:pt x="9844911" y="225387"/>
                </a:moveTo>
                <a:cubicBezTo>
                  <a:pt x="9693214" y="225387"/>
                  <a:pt x="9590181" y="330485"/>
                  <a:pt x="9590181" y="515462"/>
                </a:cubicBezTo>
                <a:cubicBezTo>
                  <a:pt x="9590181" y="697150"/>
                  <a:pt x="9690994" y="794573"/>
                  <a:pt x="9840473" y="794573"/>
                </a:cubicBezTo>
                <a:cubicBezTo>
                  <a:pt x="9975525" y="794573"/>
                  <a:pt x="10052087" y="712500"/>
                  <a:pt x="10067462" y="599728"/>
                </a:cubicBezTo>
                <a:lnTo>
                  <a:pt x="9979964" y="578896"/>
                </a:lnTo>
                <a:cubicBezTo>
                  <a:pt x="9964429" y="681801"/>
                  <a:pt x="9920204" y="716729"/>
                  <a:pt x="9847130" y="716729"/>
                </a:cubicBezTo>
                <a:cubicBezTo>
                  <a:pt x="9740768" y="716729"/>
                  <a:pt x="9686557" y="640138"/>
                  <a:pt x="9686557" y="508727"/>
                </a:cubicBezTo>
                <a:cubicBezTo>
                  <a:pt x="9686557" y="371991"/>
                  <a:pt x="9744097" y="302918"/>
                  <a:pt x="9842691" y="302918"/>
                </a:cubicBezTo>
                <a:cubicBezTo>
                  <a:pt x="9912437" y="302918"/>
                  <a:pt x="9963478" y="336906"/>
                  <a:pt x="9979964" y="434172"/>
                </a:cubicBezTo>
                <a:lnTo>
                  <a:pt x="10067462" y="413341"/>
                </a:lnTo>
                <a:cubicBezTo>
                  <a:pt x="10051928" y="301978"/>
                  <a:pt x="9975525" y="225387"/>
                  <a:pt x="9844911" y="225387"/>
                </a:cubicBezTo>
                <a:moveTo>
                  <a:pt x="10644449" y="225387"/>
                </a:moveTo>
                <a:cubicBezTo>
                  <a:pt x="10565826" y="225387"/>
                  <a:pt x="10511615" y="262665"/>
                  <a:pt x="10489424" y="320617"/>
                </a:cubicBezTo>
                <a:lnTo>
                  <a:pt x="10489424" y="236351"/>
                </a:lnTo>
                <a:lnTo>
                  <a:pt x="10397486" y="236351"/>
                </a:lnTo>
                <a:lnTo>
                  <a:pt x="10397486" y="783609"/>
                </a:lnTo>
                <a:lnTo>
                  <a:pt x="10489424" y="783609"/>
                </a:lnTo>
                <a:lnTo>
                  <a:pt x="10489424" y="423522"/>
                </a:lnTo>
                <a:cubicBezTo>
                  <a:pt x="10489424" y="346931"/>
                  <a:pt x="10528259" y="295557"/>
                  <a:pt x="10610211" y="295557"/>
                </a:cubicBezTo>
                <a:cubicBezTo>
                  <a:pt x="10691052" y="295557"/>
                  <a:pt x="10729888" y="346931"/>
                  <a:pt x="10729888" y="423522"/>
                </a:cubicBezTo>
                <a:lnTo>
                  <a:pt x="10729888" y="783609"/>
                </a:lnTo>
                <a:lnTo>
                  <a:pt x="10821825" y="783609"/>
                </a:lnTo>
                <a:lnTo>
                  <a:pt x="10821825" y="404883"/>
                </a:lnTo>
                <a:cubicBezTo>
                  <a:pt x="10821666" y="301978"/>
                  <a:pt x="10756200" y="225387"/>
                  <a:pt x="10644449" y="225387"/>
                </a:cubicBezTo>
                <a:moveTo>
                  <a:pt x="11036293" y="450775"/>
                </a:moveTo>
                <a:cubicBezTo>
                  <a:pt x="11048498" y="354449"/>
                  <a:pt x="11098271" y="299786"/>
                  <a:pt x="11185771" y="299786"/>
                </a:cubicBezTo>
                <a:cubicBezTo>
                  <a:pt x="11268831" y="299786"/>
                  <a:pt x="11317495" y="349123"/>
                  <a:pt x="11319713" y="450775"/>
                </a:cubicBezTo>
                <a:lnTo>
                  <a:pt x="11036293" y="450775"/>
                </a:lnTo>
                <a:moveTo>
                  <a:pt x="11185929" y="225387"/>
                </a:moveTo>
                <a:cubicBezTo>
                  <a:pt x="11039780" y="225387"/>
                  <a:pt x="10937856" y="327195"/>
                  <a:pt x="10937856" y="514366"/>
                </a:cubicBezTo>
                <a:cubicBezTo>
                  <a:pt x="10937856" y="693861"/>
                  <a:pt x="11032013" y="794573"/>
                  <a:pt x="11185929" y="794573"/>
                </a:cubicBezTo>
                <a:cubicBezTo>
                  <a:pt x="11312263" y="794573"/>
                  <a:pt x="11391996" y="723464"/>
                  <a:pt x="11411810" y="616174"/>
                </a:cubicBezTo>
                <a:lnTo>
                  <a:pt x="11327639" y="594246"/>
                </a:lnTo>
                <a:cubicBezTo>
                  <a:pt x="11313214" y="686186"/>
                  <a:pt x="11263441" y="717825"/>
                  <a:pt x="11194806" y="717825"/>
                </a:cubicBezTo>
                <a:cubicBezTo>
                  <a:pt x="11085114" y="717825"/>
                  <a:pt x="11036451" y="637945"/>
                  <a:pt x="11033123" y="515305"/>
                </a:cubicBezTo>
                <a:lnTo>
                  <a:pt x="11413077" y="515305"/>
                </a:lnTo>
                <a:lnTo>
                  <a:pt x="11413077" y="484606"/>
                </a:lnTo>
                <a:cubicBezTo>
                  <a:pt x="11412919" y="293207"/>
                  <a:pt x="11307667" y="225387"/>
                  <a:pt x="11185929" y="225387"/>
                </a:cubicBezTo>
                <a:moveTo>
                  <a:pt x="5470751" y="83169"/>
                </a:moveTo>
                <a:lnTo>
                  <a:pt x="5378814" y="105097"/>
                </a:lnTo>
                <a:lnTo>
                  <a:pt x="5378814" y="236351"/>
                </a:lnTo>
                <a:lnTo>
                  <a:pt x="5272452" y="236351"/>
                </a:lnTo>
                <a:lnTo>
                  <a:pt x="5272452" y="306364"/>
                </a:lnTo>
                <a:lnTo>
                  <a:pt x="5378814" y="306364"/>
                </a:lnTo>
                <a:lnTo>
                  <a:pt x="5378814" y="641234"/>
                </a:lnTo>
                <a:cubicBezTo>
                  <a:pt x="5378814" y="730982"/>
                  <a:pt x="5421929" y="794416"/>
                  <a:pt x="5530511" y="794416"/>
                </a:cubicBezTo>
                <a:cubicBezTo>
                  <a:pt x="5584722" y="794416"/>
                  <a:pt x="5631325" y="776874"/>
                  <a:pt x="5649078" y="760428"/>
                </a:cubicBezTo>
                <a:lnTo>
                  <a:pt x="5623558" y="694801"/>
                </a:lnTo>
                <a:cubicBezTo>
                  <a:pt x="5623558" y="694801"/>
                  <a:pt x="5590270" y="717825"/>
                  <a:pt x="5542716" y="717825"/>
                </a:cubicBezTo>
                <a:cubicBezTo>
                  <a:pt x="5492784" y="717825"/>
                  <a:pt x="5470751" y="688222"/>
                  <a:pt x="5470751" y="626981"/>
                </a:cubicBezTo>
                <a:lnTo>
                  <a:pt x="5470751" y="306364"/>
                </a:lnTo>
                <a:lnTo>
                  <a:pt x="5634654" y="306364"/>
                </a:lnTo>
                <a:lnTo>
                  <a:pt x="5634654" y="236351"/>
                </a:lnTo>
                <a:lnTo>
                  <a:pt x="5470751" y="236351"/>
                </a:lnTo>
                <a:lnTo>
                  <a:pt x="5470751" y="83169"/>
                </a:lnTo>
                <a:moveTo>
                  <a:pt x="2397823" y="17386"/>
                </a:moveTo>
                <a:lnTo>
                  <a:pt x="2301447" y="17386"/>
                </a:lnTo>
                <a:lnTo>
                  <a:pt x="2301447" y="783452"/>
                </a:lnTo>
                <a:lnTo>
                  <a:pt x="2397823" y="783452"/>
                </a:lnTo>
                <a:lnTo>
                  <a:pt x="2397823" y="17386"/>
                </a:lnTo>
                <a:close/>
                <a:moveTo>
                  <a:pt x="8064337" y="17386"/>
                </a:moveTo>
                <a:lnTo>
                  <a:pt x="7918188" y="17386"/>
                </a:lnTo>
                <a:lnTo>
                  <a:pt x="7688979" y="634656"/>
                </a:lnTo>
                <a:lnTo>
                  <a:pt x="7458501" y="17386"/>
                </a:lnTo>
                <a:lnTo>
                  <a:pt x="7305695" y="17386"/>
                </a:lnTo>
                <a:lnTo>
                  <a:pt x="7305695" y="783452"/>
                </a:lnTo>
                <a:lnTo>
                  <a:pt x="7402071" y="783452"/>
                </a:lnTo>
                <a:lnTo>
                  <a:pt x="7402071" y="123579"/>
                </a:lnTo>
                <a:lnTo>
                  <a:pt x="7649034" y="783452"/>
                </a:lnTo>
                <a:lnTo>
                  <a:pt x="7723217" y="783452"/>
                </a:lnTo>
                <a:lnTo>
                  <a:pt x="7967961" y="122483"/>
                </a:lnTo>
                <a:lnTo>
                  <a:pt x="7967961" y="783452"/>
                </a:lnTo>
                <a:lnTo>
                  <a:pt x="8064337" y="783452"/>
                </a:lnTo>
                <a:lnTo>
                  <a:pt x="8064337" y="17386"/>
                </a:lnTo>
                <a:moveTo>
                  <a:pt x="9007646" y="716729"/>
                </a:moveTo>
                <a:cubicBezTo>
                  <a:pt x="8916819" y="716729"/>
                  <a:pt x="8855949" y="652198"/>
                  <a:pt x="8855949" y="509823"/>
                </a:cubicBezTo>
                <a:cubicBezTo>
                  <a:pt x="8855949" y="366509"/>
                  <a:pt x="8916819" y="302918"/>
                  <a:pt x="9007646" y="302918"/>
                </a:cubicBezTo>
                <a:cubicBezTo>
                  <a:pt x="9098475" y="302918"/>
                  <a:pt x="9159343" y="366352"/>
                  <a:pt x="9159343" y="509823"/>
                </a:cubicBezTo>
                <a:cubicBezTo>
                  <a:pt x="9159502" y="652198"/>
                  <a:pt x="9098475" y="716729"/>
                  <a:pt x="9007646" y="716729"/>
                </a:cubicBezTo>
                <a:moveTo>
                  <a:pt x="9249219" y="17386"/>
                </a:moveTo>
                <a:lnTo>
                  <a:pt x="9157282" y="17386"/>
                </a:lnTo>
                <a:lnTo>
                  <a:pt x="9157282" y="341292"/>
                </a:lnTo>
                <a:cubicBezTo>
                  <a:pt x="9137309" y="281147"/>
                  <a:pt x="9088646" y="225231"/>
                  <a:pt x="8992271" y="225231"/>
                </a:cubicBezTo>
                <a:cubicBezTo>
                  <a:pt x="8868155" y="225231"/>
                  <a:pt x="8759732" y="321557"/>
                  <a:pt x="8759732" y="513113"/>
                </a:cubicBezTo>
                <a:cubicBezTo>
                  <a:pt x="8759732" y="706861"/>
                  <a:pt x="8868314" y="794416"/>
                  <a:pt x="8984504" y="794416"/>
                </a:cubicBezTo>
                <a:cubicBezTo>
                  <a:pt x="9072002" y="794416"/>
                  <a:pt x="9136200" y="744139"/>
                  <a:pt x="9157282" y="672873"/>
                </a:cubicBezTo>
                <a:lnTo>
                  <a:pt x="9157282" y="714536"/>
                </a:lnTo>
                <a:cubicBezTo>
                  <a:pt x="9157282" y="739753"/>
                  <a:pt x="9159502" y="767006"/>
                  <a:pt x="9162831" y="783452"/>
                </a:cubicBezTo>
                <a:lnTo>
                  <a:pt x="9255878" y="783452"/>
                </a:lnTo>
                <a:cubicBezTo>
                  <a:pt x="9251439" y="757139"/>
                  <a:pt x="9249219" y="718922"/>
                  <a:pt x="9249219" y="669584"/>
                </a:cubicBezTo>
                <a:lnTo>
                  <a:pt x="9249219" y="17386"/>
                </a:lnTo>
                <a:moveTo>
                  <a:pt x="5784131" y="1096"/>
                </a:moveTo>
                <a:cubicBezTo>
                  <a:pt x="5747515" y="1096"/>
                  <a:pt x="5718824" y="29603"/>
                  <a:pt x="5718824" y="65627"/>
                </a:cubicBezTo>
                <a:cubicBezTo>
                  <a:pt x="5718824" y="101808"/>
                  <a:pt x="5747673" y="129061"/>
                  <a:pt x="5784131" y="129061"/>
                </a:cubicBezTo>
                <a:cubicBezTo>
                  <a:pt x="5820747" y="129061"/>
                  <a:pt x="5848329" y="101651"/>
                  <a:pt x="5848329" y="65627"/>
                </a:cubicBezTo>
                <a:cubicBezTo>
                  <a:pt x="5848487" y="29446"/>
                  <a:pt x="5820747" y="1096"/>
                  <a:pt x="5784131" y="1096"/>
                </a:cubicBezTo>
                <a:moveTo>
                  <a:pt x="9428497" y="1096"/>
                </a:moveTo>
                <a:cubicBezTo>
                  <a:pt x="9391881" y="1096"/>
                  <a:pt x="9363190" y="29603"/>
                  <a:pt x="9363190" y="65627"/>
                </a:cubicBezTo>
                <a:cubicBezTo>
                  <a:pt x="9363190" y="101808"/>
                  <a:pt x="9392040" y="129061"/>
                  <a:pt x="9428497" y="129061"/>
                </a:cubicBezTo>
                <a:cubicBezTo>
                  <a:pt x="9465114" y="129061"/>
                  <a:pt x="9492696" y="101651"/>
                  <a:pt x="9492696" y="65627"/>
                </a:cubicBezTo>
                <a:cubicBezTo>
                  <a:pt x="9492696" y="29446"/>
                  <a:pt x="9465114" y="1096"/>
                  <a:pt x="9428497" y="1096"/>
                </a:cubicBezTo>
                <a:moveTo>
                  <a:pt x="10219159" y="1096"/>
                </a:moveTo>
                <a:cubicBezTo>
                  <a:pt x="10182543" y="1096"/>
                  <a:pt x="10153852" y="29603"/>
                  <a:pt x="10153852" y="65627"/>
                </a:cubicBezTo>
                <a:cubicBezTo>
                  <a:pt x="10153852" y="101808"/>
                  <a:pt x="10182701" y="129061"/>
                  <a:pt x="10219159" y="129061"/>
                </a:cubicBezTo>
                <a:cubicBezTo>
                  <a:pt x="10255775" y="129061"/>
                  <a:pt x="10283358" y="101651"/>
                  <a:pt x="10283358" y="65627"/>
                </a:cubicBezTo>
                <a:cubicBezTo>
                  <a:pt x="10283358" y="29446"/>
                  <a:pt x="10255618" y="1096"/>
                  <a:pt x="10219159" y="1096"/>
                </a:cubicBezTo>
                <a:moveTo>
                  <a:pt x="1651545" y="800994"/>
                </a:moveTo>
                <a:cubicBezTo>
                  <a:pt x="1836529" y="800994"/>
                  <a:pt x="1908494" y="691512"/>
                  <a:pt x="1908494" y="548197"/>
                </a:cubicBezTo>
                <a:lnTo>
                  <a:pt x="1908494" y="17542"/>
                </a:lnTo>
                <a:lnTo>
                  <a:pt x="1771222" y="17542"/>
                </a:lnTo>
                <a:lnTo>
                  <a:pt x="1771222" y="583282"/>
                </a:lnTo>
                <a:cubicBezTo>
                  <a:pt x="1771222" y="675222"/>
                  <a:pt x="1735715" y="729885"/>
                  <a:pt x="1651545" y="729885"/>
                </a:cubicBezTo>
                <a:cubicBezTo>
                  <a:pt x="1568484" y="729885"/>
                  <a:pt x="1531867" y="671933"/>
                  <a:pt x="1531867" y="572318"/>
                </a:cubicBezTo>
                <a:lnTo>
                  <a:pt x="1531867" y="467221"/>
                </a:lnTo>
                <a:lnTo>
                  <a:pt x="1394595" y="501209"/>
                </a:lnTo>
                <a:lnTo>
                  <a:pt x="1394595" y="548197"/>
                </a:lnTo>
                <a:cubicBezTo>
                  <a:pt x="1394595" y="691668"/>
                  <a:pt x="1466560" y="800994"/>
                  <a:pt x="1651545" y="800994"/>
                </a:cubicBezTo>
                <a:moveTo>
                  <a:pt x="920642" y="721114"/>
                </a:moveTo>
                <a:cubicBezTo>
                  <a:pt x="814280" y="721114"/>
                  <a:pt x="748973" y="635752"/>
                  <a:pt x="748973" y="544908"/>
                </a:cubicBezTo>
                <a:cubicBezTo>
                  <a:pt x="748973" y="488052"/>
                  <a:pt x="774493" y="435425"/>
                  <a:pt x="816499" y="405979"/>
                </a:cubicBezTo>
                <a:lnTo>
                  <a:pt x="1066791" y="676319"/>
                </a:lnTo>
                <a:cubicBezTo>
                  <a:pt x="1020188" y="703572"/>
                  <a:pt x="968196" y="721114"/>
                  <a:pt x="920642" y="721114"/>
                </a:cubicBezTo>
                <a:moveTo>
                  <a:pt x="1054585" y="329388"/>
                </a:moveTo>
                <a:cubicBezTo>
                  <a:pt x="1144304" y="329388"/>
                  <a:pt x="1199625" y="380762"/>
                  <a:pt x="1199625" y="469413"/>
                </a:cubicBezTo>
                <a:cubicBezTo>
                  <a:pt x="1199625" y="508884"/>
                  <a:pt x="1188529" y="549294"/>
                  <a:pt x="1164118" y="586571"/>
                </a:cubicBezTo>
                <a:lnTo>
                  <a:pt x="947114" y="350220"/>
                </a:lnTo>
                <a:cubicBezTo>
                  <a:pt x="985949" y="334870"/>
                  <a:pt x="1023517" y="329388"/>
                  <a:pt x="1054585" y="329388"/>
                </a:cubicBezTo>
                <a:moveTo>
                  <a:pt x="920642" y="57952"/>
                </a:moveTo>
                <a:cubicBezTo>
                  <a:pt x="985949" y="57952"/>
                  <a:pt x="1024785" y="95230"/>
                  <a:pt x="1024785" y="163050"/>
                </a:cubicBezTo>
                <a:cubicBezTo>
                  <a:pt x="1024785" y="225387"/>
                  <a:pt x="993717" y="284593"/>
                  <a:pt x="917313" y="318424"/>
                </a:cubicBezTo>
                <a:lnTo>
                  <a:pt x="869760" y="265954"/>
                </a:lnTo>
                <a:cubicBezTo>
                  <a:pt x="827595" y="220062"/>
                  <a:pt x="815548" y="191556"/>
                  <a:pt x="815548" y="157568"/>
                </a:cubicBezTo>
                <a:cubicBezTo>
                  <a:pt x="815390" y="94133"/>
                  <a:pt x="856286" y="57952"/>
                  <a:pt x="920642" y="57952"/>
                </a:cubicBezTo>
                <a:moveTo>
                  <a:pt x="1198515" y="623692"/>
                </a:moveTo>
                <a:cubicBezTo>
                  <a:pt x="1258274" y="553679"/>
                  <a:pt x="1292672" y="477088"/>
                  <a:pt x="1292672" y="410208"/>
                </a:cubicBezTo>
                <a:cubicBezTo>
                  <a:pt x="1292672" y="327039"/>
                  <a:pt x="1236241" y="271279"/>
                  <a:pt x="1147632" y="271279"/>
                </a:cubicBezTo>
                <a:cubicBezTo>
                  <a:pt x="1101188" y="271279"/>
                  <a:pt x="1049038" y="284436"/>
                  <a:pt x="1014799" y="297593"/>
                </a:cubicBezTo>
                <a:lnTo>
                  <a:pt x="1012580" y="293207"/>
                </a:lnTo>
                <a:cubicBezTo>
                  <a:pt x="1096750" y="248412"/>
                  <a:pt x="1132257" y="206749"/>
                  <a:pt x="1132257" y="148796"/>
                </a:cubicBezTo>
                <a:cubicBezTo>
                  <a:pt x="1132257" y="65627"/>
                  <a:pt x="1056963" y="0"/>
                  <a:pt x="923971" y="0"/>
                </a:cubicBezTo>
                <a:cubicBezTo>
                  <a:pt x="771165" y="0"/>
                  <a:pt x="695871" y="84266"/>
                  <a:pt x="695871" y="189363"/>
                </a:cubicBezTo>
                <a:cubicBezTo>
                  <a:pt x="695871" y="246219"/>
                  <a:pt x="720282" y="303231"/>
                  <a:pt x="784480" y="372148"/>
                </a:cubicBezTo>
                <a:lnTo>
                  <a:pt x="785589" y="374340"/>
                </a:lnTo>
                <a:cubicBezTo>
                  <a:pt x="677008" y="425714"/>
                  <a:pt x="627235" y="508884"/>
                  <a:pt x="627235" y="594246"/>
                </a:cubicBezTo>
                <a:cubicBezTo>
                  <a:pt x="627235" y="707018"/>
                  <a:pt x="714734" y="801151"/>
                  <a:pt x="849787" y="801151"/>
                </a:cubicBezTo>
                <a:cubicBezTo>
                  <a:pt x="927300" y="801151"/>
                  <a:pt x="1018128" y="769356"/>
                  <a:pt x="1100079" y="712500"/>
                </a:cubicBezTo>
                <a:lnTo>
                  <a:pt x="1166496" y="783609"/>
                </a:lnTo>
                <a:lnTo>
                  <a:pt x="1340384" y="783609"/>
                </a:lnTo>
                <a:lnTo>
                  <a:pt x="1340384" y="778127"/>
                </a:lnTo>
                <a:lnTo>
                  <a:pt x="1198515" y="623692"/>
                </a:lnTo>
                <a:close/>
                <a:moveTo>
                  <a:pt x="256949" y="800994"/>
                </a:moveTo>
                <a:cubicBezTo>
                  <a:pt x="441934" y="800994"/>
                  <a:pt x="513898" y="691512"/>
                  <a:pt x="513898" y="548197"/>
                </a:cubicBezTo>
                <a:lnTo>
                  <a:pt x="513898" y="17542"/>
                </a:lnTo>
                <a:lnTo>
                  <a:pt x="376626" y="17542"/>
                </a:lnTo>
                <a:lnTo>
                  <a:pt x="376626" y="583282"/>
                </a:lnTo>
                <a:cubicBezTo>
                  <a:pt x="376626" y="675222"/>
                  <a:pt x="341120" y="729885"/>
                  <a:pt x="256949" y="729885"/>
                </a:cubicBezTo>
                <a:cubicBezTo>
                  <a:pt x="173889" y="729885"/>
                  <a:pt x="137272" y="671933"/>
                  <a:pt x="137272" y="572318"/>
                </a:cubicBezTo>
                <a:lnTo>
                  <a:pt x="137272" y="467221"/>
                </a:lnTo>
                <a:lnTo>
                  <a:pt x="0" y="501209"/>
                </a:lnTo>
                <a:lnTo>
                  <a:pt x="0" y="548197"/>
                </a:lnTo>
                <a:cubicBezTo>
                  <a:pt x="0" y="691668"/>
                  <a:pt x="71965" y="800994"/>
                  <a:pt x="256949" y="800994"/>
                </a:cubicBezTo>
              </a:path>
            </a:pathLst>
          </a:custGeom>
          <a:solidFill>
            <a:schemeClr val="bg1"/>
          </a:solidFill>
          <a:ln w="1584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A28D06C-D19C-C911-7BB1-1400C977AC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1942" y="6415710"/>
            <a:ext cx="320674" cy="15346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9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AEC8D767-5246-2244-A4A3-B8AFB218393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9B23211-718F-C72D-C415-24096BDEEB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259" y="5966467"/>
            <a:ext cx="11610516" cy="304122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800" b="0" i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/>
              <a:t>Slide legal disclaimer goes here if required 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/>
              <a:t>Slide footer goes here if required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D4EF65-A1AC-5062-EB5E-91795488E7ED}"/>
              </a:ext>
            </a:extLst>
          </p:cNvPr>
          <p:cNvSpPr txBox="1"/>
          <p:nvPr userDrawn="1"/>
        </p:nvSpPr>
        <p:spPr>
          <a:xfrm>
            <a:off x="10799862" y="6418009"/>
            <a:ext cx="1003417" cy="14630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Oncology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10E272-22A1-17F3-6CC9-968B2F4D981F}"/>
              </a:ext>
            </a:extLst>
          </p:cNvPr>
          <p:cNvSpPr/>
          <p:nvPr userDrawn="1"/>
        </p:nvSpPr>
        <p:spPr>
          <a:xfrm>
            <a:off x="10690135" y="6418009"/>
            <a:ext cx="18288" cy="146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5463052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Slide x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9858E5CC-B320-8459-7BD7-5CE14C5E3AC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161089" y="1309284"/>
            <a:ext cx="2795588" cy="2922992"/>
          </a:xfrm>
          <a:solidFill>
            <a:schemeClr val="tx2"/>
          </a:solidFill>
        </p:spPr>
        <p:txBody>
          <a:bodyPr vert="horz" lIns="0" tIns="0" rIns="0" bIns="0" rtlCol="0">
            <a:noAutofit/>
          </a:bodyPr>
          <a:lstStyle>
            <a:lvl1pPr>
              <a:defRPr lang="en-GB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to add a team member headshot.</a:t>
            </a:r>
            <a:r>
              <a:rPr lang="en-GB" dirty="0"/>
              <a:t> Delete if not required.</a:t>
            </a:r>
            <a:endParaRPr lang="en-US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BA241006-FA7F-3ABD-E9C0-8E177A254F7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61088" y="4376739"/>
            <a:ext cx="2797905" cy="1389062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lang="en-GB" sz="1400" b="1" i="0" kern="1200" dirty="0">
                <a:solidFill>
                  <a:schemeClr val="bg1"/>
                </a:solidFill>
                <a:latin typeface="Johnson Text" pitchFamily="2" charset="77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bg1"/>
                </a:solidFill>
                <a:latin typeface="Johnson Text" pitchFamily="2" charset="77"/>
              </a:defRPr>
            </a:lvl2pPr>
            <a:lvl3pPr marL="320675" indent="-320675">
              <a:spcBef>
                <a:spcPts val="0"/>
              </a:spcBef>
              <a:spcAft>
                <a:spcPts val="0"/>
              </a:spcAft>
              <a:tabLst/>
              <a:defRPr/>
            </a:lvl3pPr>
            <a:lvl4pPr>
              <a:spcBef>
                <a:spcPts val="0"/>
              </a:spcBef>
              <a:spcAft>
                <a:spcPts val="0"/>
              </a:spcAft>
              <a:defRPr/>
            </a:lvl4pPr>
            <a:lvl5pPr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GB" dirty="0" err="1"/>
              <a:t>Firstname</a:t>
            </a:r>
            <a:r>
              <a:rPr lang="en-GB" dirty="0"/>
              <a:t> Surname</a:t>
            </a:r>
          </a:p>
          <a:p>
            <a:pPr lvl="1"/>
            <a:r>
              <a:rPr lang="en-GB" dirty="0"/>
              <a:t>Role, Location</a:t>
            </a:r>
          </a:p>
        </p:txBody>
      </p:sp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AE4666F2-0E72-5C8A-DFF8-2DD7C6E4BA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225801" y="1309284"/>
            <a:ext cx="2795588" cy="2922992"/>
          </a:xfrm>
          <a:solidFill>
            <a:schemeClr val="tx2"/>
          </a:solidFill>
        </p:spPr>
        <p:txBody>
          <a:bodyPr vert="horz" lIns="0" tIns="0" rIns="0" bIns="0" rtlCol="0">
            <a:noAutofit/>
          </a:bodyPr>
          <a:lstStyle>
            <a:lvl1pPr>
              <a:defRPr lang="en-GB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to add a team member headshot.</a:t>
            </a:r>
            <a:r>
              <a:rPr lang="en-GB" dirty="0"/>
              <a:t> Delete if not required.</a:t>
            </a:r>
            <a:endParaRPr lang="en-US" dirty="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9C68E616-CAC0-EE06-D15E-AFFEF3740EF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25800" y="4376739"/>
            <a:ext cx="2794731" cy="1389062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lang="en-GB" sz="1400" b="1" i="0" kern="1200" dirty="0">
                <a:solidFill>
                  <a:schemeClr val="bg1"/>
                </a:solidFill>
                <a:latin typeface="Johnson Text" pitchFamily="2" charset="77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bg1"/>
                </a:solidFill>
                <a:latin typeface="Johnson Text" pitchFamily="2" charset="77"/>
              </a:defRPr>
            </a:lvl2pPr>
            <a:lvl3pPr marL="320675" indent="-320675">
              <a:spcBef>
                <a:spcPts val="0"/>
              </a:spcBef>
              <a:spcAft>
                <a:spcPts val="0"/>
              </a:spcAft>
              <a:tabLst/>
              <a:defRPr/>
            </a:lvl3pPr>
            <a:lvl4pPr>
              <a:spcBef>
                <a:spcPts val="0"/>
              </a:spcBef>
              <a:spcAft>
                <a:spcPts val="0"/>
              </a:spcAft>
              <a:defRPr/>
            </a:lvl4pPr>
            <a:lvl5pPr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GB" dirty="0" err="1"/>
              <a:t>Firstname</a:t>
            </a:r>
            <a:r>
              <a:rPr lang="en-GB" dirty="0"/>
              <a:t> Surname</a:t>
            </a:r>
          </a:p>
          <a:p>
            <a:pPr lvl="1"/>
            <a:r>
              <a:rPr lang="en-GB" dirty="0"/>
              <a:t>Role, Location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2D83ADDB-0799-3ABA-AFB5-0EF907EBBC1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119384" y="1309284"/>
            <a:ext cx="2795588" cy="2922992"/>
          </a:xfrm>
          <a:solidFill>
            <a:schemeClr val="tx2"/>
          </a:solidFill>
        </p:spPr>
        <p:txBody>
          <a:bodyPr vert="horz" lIns="0" tIns="0" rIns="0" bIns="0" rtlCol="0">
            <a:noAutofit/>
          </a:bodyPr>
          <a:lstStyle>
            <a:lvl1pPr>
              <a:defRPr lang="en-GB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to add a team member headshot.</a:t>
            </a:r>
            <a:r>
              <a:rPr lang="en-GB" dirty="0"/>
              <a:t> Delete if not required.</a:t>
            </a:r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5A40ED4D-9D7E-FA31-0E92-48608769B8D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19383" y="4376739"/>
            <a:ext cx="2797905" cy="1389062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lang="en-GB" sz="1400" b="1" i="0" kern="1200" dirty="0">
                <a:solidFill>
                  <a:schemeClr val="bg1"/>
                </a:solidFill>
                <a:latin typeface="Johnson Text" pitchFamily="2" charset="77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bg1"/>
                </a:solidFill>
                <a:latin typeface="Johnson Text" pitchFamily="2" charset="77"/>
              </a:defRPr>
            </a:lvl2pPr>
            <a:lvl3pPr marL="320675" indent="-320675">
              <a:spcBef>
                <a:spcPts val="0"/>
              </a:spcBef>
              <a:spcAft>
                <a:spcPts val="0"/>
              </a:spcAft>
              <a:tabLst/>
              <a:defRPr/>
            </a:lvl3pPr>
            <a:lvl4pPr>
              <a:spcBef>
                <a:spcPts val="0"/>
              </a:spcBef>
              <a:spcAft>
                <a:spcPts val="0"/>
              </a:spcAft>
              <a:defRPr/>
            </a:lvl4pPr>
            <a:lvl5pPr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GB" dirty="0" err="1"/>
              <a:t>Firstname</a:t>
            </a:r>
            <a:r>
              <a:rPr lang="en-GB" dirty="0"/>
              <a:t> Surname</a:t>
            </a:r>
          </a:p>
          <a:p>
            <a:pPr lvl="1"/>
            <a:r>
              <a:rPr lang="en-GB" dirty="0"/>
              <a:t>Role, Location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48FEEB1-636D-38E4-1003-F9C2F00099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925" y="4376739"/>
            <a:ext cx="2776485" cy="13890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GB" dirty="0"/>
              <a:t>Click to add text. Delete if not required.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C45B8B1D-DD68-528A-E1DB-9EC7F9835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303" y="262800"/>
            <a:ext cx="9649446" cy="46859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6CA54C-86BC-245E-8EEE-F0C02489F097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288301" y="713620"/>
            <a:ext cx="9649445" cy="292965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GB" b="1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Subtitle. Delete if not required.</a:t>
            </a:r>
          </a:p>
        </p:txBody>
      </p:sp>
      <p:sp>
        <p:nvSpPr>
          <p:cNvPr id="5" name="Graphic 6">
            <a:extLst>
              <a:ext uri="{FF2B5EF4-FFF2-40B4-BE49-F238E27FC236}">
                <a16:creationId xmlns:a16="http://schemas.microsoft.com/office/drawing/2014/main" id="{4E066FDA-E547-8AA8-7DD5-BF710BC6600F}"/>
              </a:ext>
            </a:extLst>
          </p:cNvPr>
          <p:cNvSpPr>
            <a:spLocks noChangeAspect="1"/>
          </p:cNvSpPr>
          <p:nvPr userDrawn="1"/>
        </p:nvSpPr>
        <p:spPr>
          <a:xfrm>
            <a:off x="288303" y="6416713"/>
            <a:ext cx="2102687" cy="147600"/>
          </a:xfrm>
          <a:custGeom>
            <a:avLst/>
            <a:gdLst>
              <a:gd name="connsiteX0" fmla="*/ 4672481 w 11413077"/>
              <a:gd name="connsiteY0" fmla="*/ 236351 h 801151"/>
              <a:gd name="connsiteX1" fmla="*/ 4578324 w 11413077"/>
              <a:gd name="connsiteY1" fmla="*/ 236351 h 801151"/>
              <a:gd name="connsiteX2" fmla="*/ 4436614 w 11413077"/>
              <a:gd name="connsiteY2" fmla="*/ 678512 h 801151"/>
              <a:gd name="connsiteX3" fmla="*/ 4293794 w 11413077"/>
              <a:gd name="connsiteY3" fmla="*/ 236351 h 801151"/>
              <a:gd name="connsiteX4" fmla="*/ 4196308 w 11413077"/>
              <a:gd name="connsiteY4" fmla="*/ 236351 h 801151"/>
              <a:gd name="connsiteX5" fmla="*/ 4376855 w 11413077"/>
              <a:gd name="connsiteY5" fmla="*/ 783609 h 801151"/>
              <a:gd name="connsiteX6" fmla="*/ 4492093 w 11413077"/>
              <a:gd name="connsiteY6" fmla="*/ 783609 h 801151"/>
              <a:gd name="connsiteX7" fmla="*/ 4672481 w 11413077"/>
              <a:gd name="connsiteY7" fmla="*/ 236351 h 801151"/>
              <a:gd name="connsiteX8" fmla="*/ 5829624 w 11413077"/>
              <a:gd name="connsiteY8" fmla="*/ 236351 h 801151"/>
              <a:gd name="connsiteX9" fmla="*/ 5737687 w 11413077"/>
              <a:gd name="connsiteY9" fmla="*/ 236351 h 801151"/>
              <a:gd name="connsiteX10" fmla="*/ 5737687 w 11413077"/>
              <a:gd name="connsiteY10" fmla="*/ 783609 h 801151"/>
              <a:gd name="connsiteX11" fmla="*/ 5829624 w 11413077"/>
              <a:gd name="connsiteY11" fmla="*/ 783609 h 801151"/>
              <a:gd name="connsiteX12" fmla="*/ 5829624 w 11413077"/>
              <a:gd name="connsiteY12" fmla="*/ 236351 h 801151"/>
              <a:gd name="connsiteX13" fmla="*/ 6394405 w 11413077"/>
              <a:gd name="connsiteY13" fmla="*/ 236351 h 801151"/>
              <a:gd name="connsiteX14" fmla="*/ 6300249 w 11413077"/>
              <a:gd name="connsiteY14" fmla="*/ 236351 h 801151"/>
              <a:gd name="connsiteX15" fmla="*/ 6158538 w 11413077"/>
              <a:gd name="connsiteY15" fmla="*/ 678512 h 801151"/>
              <a:gd name="connsiteX16" fmla="*/ 6015718 w 11413077"/>
              <a:gd name="connsiteY16" fmla="*/ 236351 h 801151"/>
              <a:gd name="connsiteX17" fmla="*/ 5918233 w 11413077"/>
              <a:gd name="connsiteY17" fmla="*/ 236351 h 801151"/>
              <a:gd name="connsiteX18" fmla="*/ 6098779 w 11413077"/>
              <a:gd name="connsiteY18" fmla="*/ 783609 h 801151"/>
              <a:gd name="connsiteX19" fmla="*/ 6214018 w 11413077"/>
              <a:gd name="connsiteY19" fmla="*/ 783609 h 801151"/>
              <a:gd name="connsiteX20" fmla="*/ 6394405 w 11413077"/>
              <a:gd name="connsiteY20" fmla="*/ 236351 h 801151"/>
              <a:gd name="connsiteX21" fmla="*/ 9473991 w 11413077"/>
              <a:gd name="connsiteY21" fmla="*/ 236351 h 801151"/>
              <a:gd name="connsiteX22" fmla="*/ 9382053 w 11413077"/>
              <a:gd name="connsiteY22" fmla="*/ 236351 h 801151"/>
              <a:gd name="connsiteX23" fmla="*/ 9382053 w 11413077"/>
              <a:gd name="connsiteY23" fmla="*/ 783609 h 801151"/>
              <a:gd name="connsiteX24" fmla="*/ 9473991 w 11413077"/>
              <a:gd name="connsiteY24" fmla="*/ 783609 h 801151"/>
              <a:gd name="connsiteX25" fmla="*/ 9473991 w 11413077"/>
              <a:gd name="connsiteY25" fmla="*/ 236351 h 801151"/>
              <a:gd name="connsiteX26" fmla="*/ 10264494 w 11413077"/>
              <a:gd name="connsiteY26" fmla="*/ 236351 h 801151"/>
              <a:gd name="connsiteX27" fmla="*/ 10172556 w 11413077"/>
              <a:gd name="connsiteY27" fmla="*/ 236351 h 801151"/>
              <a:gd name="connsiteX28" fmla="*/ 10172556 w 11413077"/>
              <a:gd name="connsiteY28" fmla="*/ 783609 h 801151"/>
              <a:gd name="connsiteX29" fmla="*/ 10264494 w 11413077"/>
              <a:gd name="connsiteY29" fmla="*/ 783609 h 801151"/>
              <a:gd name="connsiteX30" fmla="*/ 10264494 w 11413077"/>
              <a:gd name="connsiteY30" fmla="*/ 236351 h 801151"/>
              <a:gd name="connsiteX31" fmla="*/ 2788874 w 11413077"/>
              <a:gd name="connsiteY31" fmla="*/ 225387 h 801151"/>
              <a:gd name="connsiteX32" fmla="*/ 2633848 w 11413077"/>
              <a:gd name="connsiteY32" fmla="*/ 320617 h 801151"/>
              <a:gd name="connsiteX33" fmla="*/ 2633848 w 11413077"/>
              <a:gd name="connsiteY33" fmla="*/ 236351 h 801151"/>
              <a:gd name="connsiteX34" fmla="*/ 2541911 w 11413077"/>
              <a:gd name="connsiteY34" fmla="*/ 236351 h 801151"/>
              <a:gd name="connsiteX35" fmla="*/ 2541911 w 11413077"/>
              <a:gd name="connsiteY35" fmla="*/ 783609 h 801151"/>
              <a:gd name="connsiteX36" fmla="*/ 2633848 w 11413077"/>
              <a:gd name="connsiteY36" fmla="*/ 783609 h 801151"/>
              <a:gd name="connsiteX37" fmla="*/ 2633848 w 11413077"/>
              <a:gd name="connsiteY37" fmla="*/ 423522 h 801151"/>
              <a:gd name="connsiteX38" fmla="*/ 2754635 w 11413077"/>
              <a:gd name="connsiteY38" fmla="*/ 295557 h 801151"/>
              <a:gd name="connsiteX39" fmla="*/ 2874312 w 11413077"/>
              <a:gd name="connsiteY39" fmla="*/ 423522 h 801151"/>
              <a:gd name="connsiteX40" fmla="*/ 2874312 w 11413077"/>
              <a:gd name="connsiteY40" fmla="*/ 783609 h 801151"/>
              <a:gd name="connsiteX41" fmla="*/ 2966249 w 11413077"/>
              <a:gd name="connsiteY41" fmla="*/ 783609 h 801151"/>
              <a:gd name="connsiteX42" fmla="*/ 2966249 w 11413077"/>
              <a:gd name="connsiteY42" fmla="*/ 404883 h 801151"/>
              <a:gd name="connsiteX43" fmla="*/ 2788874 w 11413077"/>
              <a:gd name="connsiteY43" fmla="*/ 225387 h 801151"/>
              <a:gd name="connsiteX44" fmla="*/ 3345887 w 11413077"/>
              <a:gd name="connsiteY44" fmla="*/ 225387 h 801151"/>
              <a:gd name="connsiteX45" fmla="*/ 3190862 w 11413077"/>
              <a:gd name="connsiteY45" fmla="*/ 320617 h 801151"/>
              <a:gd name="connsiteX46" fmla="*/ 3190862 w 11413077"/>
              <a:gd name="connsiteY46" fmla="*/ 236351 h 801151"/>
              <a:gd name="connsiteX47" fmla="*/ 3098925 w 11413077"/>
              <a:gd name="connsiteY47" fmla="*/ 236351 h 801151"/>
              <a:gd name="connsiteX48" fmla="*/ 3098925 w 11413077"/>
              <a:gd name="connsiteY48" fmla="*/ 783609 h 801151"/>
              <a:gd name="connsiteX49" fmla="*/ 3190862 w 11413077"/>
              <a:gd name="connsiteY49" fmla="*/ 783609 h 801151"/>
              <a:gd name="connsiteX50" fmla="*/ 3190862 w 11413077"/>
              <a:gd name="connsiteY50" fmla="*/ 423522 h 801151"/>
              <a:gd name="connsiteX51" fmla="*/ 3311649 w 11413077"/>
              <a:gd name="connsiteY51" fmla="*/ 295557 h 801151"/>
              <a:gd name="connsiteX52" fmla="*/ 3431326 w 11413077"/>
              <a:gd name="connsiteY52" fmla="*/ 423522 h 801151"/>
              <a:gd name="connsiteX53" fmla="*/ 3431326 w 11413077"/>
              <a:gd name="connsiteY53" fmla="*/ 783609 h 801151"/>
              <a:gd name="connsiteX54" fmla="*/ 3523263 w 11413077"/>
              <a:gd name="connsiteY54" fmla="*/ 783609 h 801151"/>
              <a:gd name="connsiteX55" fmla="*/ 3523263 w 11413077"/>
              <a:gd name="connsiteY55" fmla="*/ 404883 h 801151"/>
              <a:gd name="connsiteX56" fmla="*/ 3345887 w 11413077"/>
              <a:gd name="connsiteY56" fmla="*/ 225387 h 801151"/>
              <a:gd name="connsiteX57" fmla="*/ 3892915 w 11413077"/>
              <a:gd name="connsiteY57" fmla="*/ 716729 h 801151"/>
              <a:gd name="connsiteX58" fmla="*/ 3735671 w 11413077"/>
              <a:gd name="connsiteY58" fmla="*/ 509823 h 801151"/>
              <a:gd name="connsiteX59" fmla="*/ 3892915 w 11413077"/>
              <a:gd name="connsiteY59" fmla="*/ 302918 h 801151"/>
              <a:gd name="connsiteX60" fmla="*/ 4050160 w 11413077"/>
              <a:gd name="connsiteY60" fmla="*/ 509823 h 801151"/>
              <a:gd name="connsiteX61" fmla="*/ 3892915 w 11413077"/>
              <a:gd name="connsiteY61" fmla="*/ 716729 h 801151"/>
              <a:gd name="connsiteX62" fmla="*/ 3897195 w 11413077"/>
              <a:gd name="connsiteY62" fmla="*/ 225387 h 801151"/>
              <a:gd name="connsiteX63" fmla="*/ 3639136 w 11413077"/>
              <a:gd name="connsiteY63" fmla="*/ 516558 h 801151"/>
              <a:gd name="connsiteX64" fmla="*/ 3888318 w 11413077"/>
              <a:gd name="connsiteY64" fmla="*/ 794573 h 801151"/>
              <a:gd name="connsiteX65" fmla="*/ 4146377 w 11413077"/>
              <a:gd name="connsiteY65" fmla="*/ 503402 h 801151"/>
              <a:gd name="connsiteX66" fmla="*/ 3897195 w 11413077"/>
              <a:gd name="connsiteY66" fmla="*/ 225387 h 801151"/>
              <a:gd name="connsiteX67" fmla="*/ 4953682 w 11413077"/>
              <a:gd name="connsiteY67" fmla="*/ 728789 h 801151"/>
              <a:gd name="connsiteX68" fmla="*/ 4847321 w 11413077"/>
              <a:gd name="connsiteY68" fmla="*/ 632463 h 801151"/>
              <a:gd name="connsiteX69" fmla="*/ 4940367 w 11413077"/>
              <a:gd name="connsiteY69" fmla="*/ 540522 h 801151"/>
              <a:gd name="connsiteX70" fmla="*/ 5007894 w 11413077"/>
              <a:gd name="connsiteY70" fmla="*/ 524077 h 801151"/>
              <a:gd name="connsiteX71" fmla="*/ 5082078 w 11413077"/>
              <a:gd name="connsiteY71" fmla="*/ 499956 h 801151"/>
              <a:gd name="connsiteX72" fmla="*/ 5082078 w 11413077"/>
              <a:gd name="connsiteY72" fmla="*/ 606150 h 801151"/>
              <a:gd name="connsiteX73" fmla="*/ 4953682 w 11413077"/>
              <a:gd name="connsiteY73" fmla="*/ 728789 h 801151"/>
              <a:gd name="connsiteX74" fmla="*/ 4982532 w 11413077"/>
              <a:gd name="connsiteY74" fmla="*/ 225387 h 801151"/>
              <a:gd name="connsiteX75" fmla="*/ 4758871 w 11413077"/>
              <a:gd name="connsiteY75" fmla="*/ 400497 h 801151"/>
              <a:gd name="connsiteX76" fmla="*/ 4844151 w 11413077"/>
              <a:gd name="connsiteY76" fmla="*/ 418040 h 801151"/>
              <a:gd name="connsiteX77" fmla="*/ 4975875 w 11413077"/>
              <a:gd name="connsiteY77" fmla="*/ 295400 h 801151"/>
              <a:gd name="connsiteX78" fmla="*/ 5082237 w 11413077"/>
              <a:gd name="connsiteY78" fmla="*/ 397208 h 801151"/>
              <a:gd name="connsiteX79" fmla="*/ 5082237 w 11413077"/>
              <a:gd name="connsiteY79" fmla="*/ 400497 h 801151"/>
              <a:gd name="connsiteX80" fmla="*/ 5050058 w 11413077"/>
              <a:gd name="connsiteY80" fmla="*/ 444196 h 801151"/>
              <a:gd name="connsiteX81" fmla="*/ 4890595 w 11413077"/>
              <a:gd name="connsiteY81" fmla="*/ 483667 h 801151"/>
              <a:gd name="connsiteX82" fmla="*/ 4755541 w 11413077"/>
              <a:gd name="connsiteY82" fmla="*/ 639041 h 801151"/>
              <a:gd name="connsiteX83" fmla="*/ 4928321 w 11413077"/>
              <a:gd name="connsiteY83" fmla="*/ 794416 h 801151"/>
              <a:gd name="connsiteX84" fmla="*/ 5082237 w 11413077"/>
              <a:gd name="connsiteY84" fmla="*/ 700283 h 801151"/>
              <a:gd name="connsiteX85" fmla="*/ 5093333 w 11413077"/>
              <a:gd name="connsiteY85" fmla="*/ 783452 h 801151"/>
              <a:gd name="connsiteX86" fmla="*/ 5187489 w 11413077"/>
              <a:gd name="connsiteY86" fmla="*/ 783452 h 801151"/>
              <a:gd name="connsiteX87" fmla="*/ 5173065 w 11413077"/>
              <a:gd name="connsiteY87" fmla="*/ 669584 h 801151"/>
              <a:gd name="connsiteX88" fmla="*/ 5173065 w 11413077"/>
              <a:gd name="connsiteY88" fmla="*/ 391726 h 801151"/>
              <a:gd name="connsiteX89" fmla="*/ 4982532 w 11413077"/>
              <a:gd name="connsiteY89" fmla="*/ 225387 h 801151"/>
              <a:gd name="connsiteX90" fmla="*/ 6542773 w 11413077"/>
              <a:gd name="connsiteY90" fmla="*/ 450775 h 801151"/>
              <a:gd name="connsiteX91" fmla="*/ 6692251 w 11413077"/>
              <a:gd name="connsiteY91" fmla="*/ 299786 h 801151"/>
              <a:gd name="connsiteX92" fmla="*/ 6826194 w 11413077"/>
              <a:gd name="connsiteY92" fmla="*/ 450775 h 801151"/>
              <a:gd name="connsiteX93" fmla="*/ 6542773 w 11413077"/>
              <a:gd name="connsiteY93" fmla="*/ 450775 h 801151"/>
              <a:gd name="connsiteX94" fmla="*/ 6692251 w 11413077"/>
              <a:gd name="connsiteY94" fmla="*/ 225387 h 801151"/>
              <a:gd name="connsiteX95" fmla="*/ 6444178 w 11413077"/>
              <a:gd name="connsiteY95" fmla="*/ 514366 h 801151"/>
              <a:gd name="connsiteX96" fmla="*/ 6692251 w 11413077"/>
              <a:gd name="connsiteY96" fmla="*/ 794573 h 801151"/>
              <a:gd name="connsiteX97" fmla="*/ 6918131 w 11413077"/>
              <a:gd name="connsiteY97" fmla="*/ 616174 h 801151"/>
              <a:gd name="connsiteX98" fmla="*/ 6833961 w 11413077"/>
              <a:gd name="connsiteY98" fmla="*/ 594246 h 801151"/>
              <a:gd name="connsiteX99" fmla="*/ 6701127 w 11413077"/>
              <a:gd name="connsiteY99" fmla="*/ 717825 h 801151"/>
              <a:gd name="connsiteX100" fmla="*/ 6539444 w 11413077"/>
              <a:gd name="connsiteY100" fmla="*/ 515305 h 801151"/>
              <a:gd name="connsiteX101" fmla="*/ 6919399 w 11413077"/>
              <a:gd name="connsiteY101" fmla="*/ 515305 h 801151"/>
              <a:gd name="connsiteX102" fmla="*/ 6919399 w 11413077"/>
              <a:gd name="connsiteY102" fmla="*/ 484606 h 801151"/>
              <a:gd name="connsiteX103" fmla="*/ 6692251 w 11413077"/>
              <a:gd name="connsiteY103" fmla="*/ 225387 h 801151"/>
              <a:gd name="connsiteX104" fmla="*/ 8290217 w 11413077"/>
              <a:gd name="connsiteY104" fmla="*/ 450775 h 801151"/>
              <a:gd name="connsiteX105" fmla="*/ 8439696 w 11413077"/>
              <a:gd name="connsiteY105" fmla="*/ 299786 h 801151"/>
              <a:gd name="connsiteX106" fmla="*/ 8573638 w 11413077"/>
              <a:gd name="connsiteY106" fmla="*/ 450775 h 801151"/>
              <a:gd name="connsiteX107" fmla="*/ 8290217 w 11413077"/>
              <a:gd name="connsiteY107" fmla="*/ 450775 h 801151"/>
              <a:gd name="connsiteX108" fmla="*/ 8439696 w 11413077"/>
              <a:gd name="connsiteY108" fmla="*/ 225387 h 801151"/>
              <a:gd name="connsiteX109" fmla="*/ 8191623 w 11413077"/>
              <a:gd name="connsiteY109" fmla="*/ 514366 h 801151"/>
              <a:gd name="connsiteX110" fmla="*/ 8439696 w 11413077"/>
              <a:gd name="connsiteY110" fmla="*/ 794573 h 801151"/>
              <a:gd name="connsiteX111" fmla="*/ 8665576 w 11413077"/>
              <a:gd name="connsiteY111" fmla="*/ 616174 h 801151"/>
              <a:gd name="connsiteX112" fmla="*/ 8581405 w 11413077"/>
              <a:gd name="connsiteY112" fmla="*/ 594246 h 801151"/>
              <a:gd name="connsiteX113" fmla="*/ 8448572 w 11413077"/>
              <a:gd name="connsiteY113" fmla="*/ 717825 h 801151"/>
              <a:gd name="connsiteX114" fmla="*/ 8286889 w 11413077"/>
              <a:gd name="connsiteY114" fmla="*/ 515305 h 801151"/>
              <a:gd name="connsiteX115" fmla="*/ 8666844 w 11413077"/>
              <a:gd name="connsiteY115" fmla="*/ 515305 h 801151"/>
              <a:gd name="connsiteX116" fmla="*/ 8666844 w 11413077"/>
              <a:gd name="connsiteY116" fmla="*/ 484606 h 801151"/>
              <a:gd name="connsiteX117" fmla="*/ 8439696 w 11413077"/>
              <a:gd name="connsiteY117" fmla="*/ 225387 h 801151"/>
              <a:gd name="connsiteX118" fmla="*/ 9844911 w 11413077"/>
              <a:gd name="connsiteY118" fmla="*/ 225387 h 801151"/>
              <a:gd name="connsiteX119" fmla="*/ 9590181 w 11413077"/>
              <a:gd name="connsiteY119" fmla="*/ 515462 h 801151"/>
              <a:gd name="connsiteX120" fmla="*/ 9840473 w 11413077"/>
              <a:gd name="connsiteY120" fmla="*/ 794573 h 801151"/>
              <a:gd name="connsiteX121" fmla="*/ 10067462 w 11413077"/>
              <a:gd name="connsiteY121" fmla="*/ 599728 h 801151"/>
              <a:gd name="connsiteX122" fmla="*/ 9979964 w 11413077"/>
              <a:gd name="connsiteY122" fmla="*/ 578896 h 801151"/>
              <a:gd name="connsiteX123" fmla="*/ 9847130 w 11413077"/>
              <a:gd name="connsiteY123" fmla="*/ 716729 h 801151"/>
              <a:gd name="connsiteX124" fmla="*/ 9686557 w 11413077"/>
              <a:gd name="connsiteY124" fmla="*/ 508727 h 801151"/>
              <a:gd name="connsiteX125" fmla="*/ 9842691 w 11413077"/>
              <a:gd name="connsiteY125" fmla="*/ 302918 h 801151"/>
              <a:gd name="connsiteX126" fmla="*/ 9979964 w 11413077"/>
              <a:gd name="connsiteY126" fmla="*/ 434172 h 801151"/>
              <a:gd name="connsiteX127" fmla="*/ 10067462 w 11413077"/>
              <a:gd name="connsiteY127" fmla="*/ 413341 h 801151"/>
              <a:gd name="connsiteX128" fmla="*/ 9844911 w 11413077"/>
              <a:gd name="connsiteY128" fmla="*/ 225387 h 801151"/>
              <a:gd name="connsiteX129" fmla="*/ 10644449 w 11413077"/>
              <a:gd name="connsiteY129" fmla="*/ 225387 h 801151"/>
              <a:gd name="connsiteX130" fmla="*/ 10489424 w 11413077"/>
              <a:gd name="connsiteY130" fmla="*/ 320617 h 801151"/>
              <a:gd name="connsiteX131" fmla="*/ 10489424 w 11413077"/>
              <a:gd name="connsiteY131" fmla="*/ 236351 h 801151"/>
              <a:gd name="connsiteX132" fmla="*/ 10397486 w 11413077"/>
              <a:gd name="connsiteY132" fmla="*/ 236351 h 801151"/>
              <a:gd name="connsiteX133" fmla="*/ 10397486 w 11413077"/>
              <a:gd name="connsiteY133" fmla="*/ 783609 h 801151"/>
              <a:gd name="connsiteX134" fmla="*/ 10489424 w 11413077"/>
              <a:gd name="connsiteY134" fmla="*/ 783609 h 801151"/>
              <a:gd name="connsiteX135" fmla="*/ 10489424 w 11413077"/>
              <a:gd name="connsiteY135" fmla="*/ 423522 h 801151"/>
              <a:gd name="connsiteX136" fmla="*/ 10610211 w 11413077"/>
              <a:gd name="connsiteY136" fmla="*/ 295557 h 801151"/>
              <a:gd name="connsiteX137" fmla="*/ 10729888 w 11413077"/>
              <a:gd name="connsiteY137" fmla="*/ 423522 h 801151"/>
              <a:gd name="connsiteX138" fmla="*/ 10729888 w 11413077"/>
              <a:gd name="connsiteY138" fmla="*/ 783609 h 801151"/>
              <a:gd name="connsiteX139" fmla="*/ 10821825 w 11413077"/>
              <a:gd name="connsiteY139" fmla="*/ 783609 h 801151"/>
              <a:gd name="connsiteX140" fmla="*/ 10821825 w 11413077"/>
              <a:gd name="connsiteY140" fmla="*/ 404883 h 801151"/>
              <a:gd name="connsiteX141" fmla="*/ 10644449 w 11413077"/>
              <a:gd name="connsiteY141" fmla="*/ 225387 h 801151"/>
              <a:gd name="connsiteX142" fmla="*/ 11036293 w 11413077"/>
              <a:gd name="connsiteY142" fmla="*/ 450775 h 801151"/>
              <a:gd name="connsiteX143" fmla="*/ 11185771 w 11413077"/>
              <a:gd name="connsiteY143" fmla="*/ 299786 h 801151"/>
              <a:gd name="connsiteX144" fmla="*/ 11319713 w 11413077"/>
              <a:gd name="connsiteY144" fmla="*/ 450775 h 801151"/>
              <a:gd name="connsiteX145" fmla="*/ 11036293 w 11413077"/>
              <a:gd name="connsiteY145" fmla="*/ 450775 h 801151"/>
              <a:gd name="connsiteX146" fmla="*/ 11185929 w 11413077"/>
              <a:gd name="connsiteY146" fmla="*/ 225387 h 801151"/>
              <a:gd name="connsiteX147" fmla="*/ 10937856 w 11413077"/>
              <a:gd name="connsiteY147" fmla="*/ 514366 h 801151"/>
              <a:gd name="connsiteX148" fmla="*/ 11185929 w 11413077"/>
              <a:gd name="connsiteY148" fmla="*/ 794573 h 801151"/>
              <a:gd name="connsiteX149" fmla="*/ 11411810 w 11413077"/>
              <a:gd name="connsiteY149" fmla="*/ 616174 h 801151"/>
              <a:gd name="connsiteX150" fmla="*/ 11327639 w 11413077"/>
              <a:gd name="connsiteY150" fmla="*/ 594246 h 801151"/>
              <a:gd name="connsiteX151" fmla="*/ 11194806 w 11413077"/>
              <a:gd name="connsiteY151" fmla="*/ 717825 h 801151"/>
              <a:gd name="connsiteX152" fmla="*/ 11033123 w 11413077"/>
              <a:gd name="connsiteY152" fmla="*/ 515305 h 801151"/>
              <a:gd name="connsiteX153" fmla="*/ 11413077 w 11413077"/>
              <a:gd name="connsiteY153" fmla="*/ 515305 h 801151"/>
              <a:gd name="connsiteX154" fmla="*/ 11413077 w 11413077"/>
              <a:gd name="connsiteY154" fmla="*/ 484606 h 801151"/>
              <a:gd name="connsiteX155" fmla="*/ 11185929 w 11413077"/>
              <a:gd name="connsiteY155" fmla="*/ 225387 h 801151"/>
              <a:gd name="connsiteX156" fmla="*/ 5470751 w 11413077"/>
              <a:gd name="connsiteY156" fmla="*/ 83169 h 801151"/>
              <a:gd name="connsiteX157" fmla="*/ 5378814 w 11413077"/>
              <a:gd name="connsiteY157" fmla="*/ 105097 h 801151"/>
              <a:gd name="connsiteX158" fmla="*/ 5378814 w 11413077"/>
              <a:gd name="connsiteY158" fmla="*/ 236351 h 801151"/>
              <a:gd name="connsiteX159" fmla="*/ 5272452 w 11413077"/>
              <a:gd name="connsiteY159" fmla="*/ 236351 h 801151"/>
              <a:gd name="connsiteX160" fmla="*/ 5272452 w 11413077"/>
              <a:gd name="connsiteY160" fmla="*/ 306364 h 801151"/>
              <a:gd name="connsiteX161" fmla="*/ 5378814 w 11413077"/>
              <a:gd name="connsiteY161" fmla="*/ 306364 h 801151"/>
              <a:gd name="connsiteX162" fmla="*/ 5378814 w 11413077"/>
              <a:gd name="connsiteY162" fmla="*/ 641234 h 801151"/>
              <a:gd name="connsiteX163" fmla="*/ 5530511 w 11413077"/>
              <a:gd name="connsiteY163" fmla="*/ 794416 h 801151"/>
              <a:gd name="connsiteX164" fmla="*/ 5649078 w 11413077"/>
              <a:gd name="connsiteY164" fmla="*/ 760428 h 801151"/>
              <a:gd name="connsiteX165" fmla="*/ 5623558 w 11413077"/>
              <a:gd name="connsiteY165" fmla="*/ 694801 h 801151"/>
              <a:gd name="connsiteX166" fmla="*/ 5542716 w 11413077"/>
              <a:gd name="connsiteY166" fmla="*/ 717825 h 801151"/>
              <a:gd name="connsiteX167" fmla="*/ 5470751 w 11413077"/>
              <a:gd name="connsiteY167" fmla="*/ 626981 h 801151"/>
              <a:gd name="connsiteX168" fmla="*/ 5470751 w 11413077"/>
              <a:gd name="connsiteY168" fmla="*/ 306364 h 801151"/>
              <a:gd name="connsiteX169" fmla="*/ 5634654 w 11413077"/>
              <a:gd name="connsiteY169" fmla="*/ 306364 h 801151"/>
              <a:gd name="connsiteX170" fmla="*/ 5634654 w 11413077"/>
              <a:gd name="connsiteY170" fmla="*/ 236351 h 801151"/>
              <a:gd name="connsiteX171" fmla="*/ 5470751 w 11413077"/>
              <a:gd name="connsiteY171" fmla="*/ 236351 h 801151"/>
              <a:gd name="connsiteX172" fmla="*/ 5470751 w 11413077"/>
              <a:gd name="connsiteY172" fmla="*/ 83169 h 801151"/>
              <a:gd name="connsiteX173" fmla="*/ 2397823 w 11413077"/>
              <a:gd name="connsiteY173" fmla="*/ 17386 h 801151"/>
              <a:gd name="connsiteX174" fmla="*/ 2301447 w 11413077"/>
              <a:gd name="connsiteY174" fmla="*/ 17386 h 801151"/>
              <a:gd name="connsiteX175" fmla="*/ 2301447 w 11413077"/>
              <a:gd name="connsiteY175" fmla="*/ 783452 h 801151"/>
              <a:gd name="connsiteX176" fmla="*/ 2397823 w 11413077"/>
              <a:gd name="connsiteY176" fmla="*/ 783452 h 801151"/>
              <a:gd name="connsiteX177" fmla="*/ 2397823 w 11413077"/>
              <a:gd name="connsiteY177" fmla="*/ 17386 h 801151"/>
              <a:gd name="connsiteX178" fmla="*/ 8064337 w 11413077"/>
              <a:gd name="connsiteY178" fmla="*/ 17386 h 801151"/>
              <a:gd name="connsiteX179" fmla="*/ 7918188 w 11413077"/>
              <a:gd name="connsiteY179" fmla="*/ 17386 h 801151"/>
              <a:gd name="connsiteX180" fmla="*/ 7688979 w 11413077"/>
              <a:gd name="connsiteY180" fmla="*/ 634656 h 801151"/>
              <a:gd name="connsiteX181" fmla="*/ 7458501 w 11413077"/>
              <a:gd name="connsiteY181" fmla="*/ 17386 h 801151"/>
              <a:gd name="connsiteX182" fmla="*/ 7305695 w 11413077"/>
              <a:gd name="connsiteY182" fmla="*/ 17386 h 801151"/>
              <a:gd name="connsiteX183" fmla="*/ 7305695 w 11413077"/>
              <a:gd name="connsiteY183" fmla="*/ 783452 h 801151"/>
              <a:gd name="connsiteX184" fmla="*/ 7402071 w 11413077"/>
              <a:gd name="connsiteY184" fmla="*/ 783452 h 801151"/>
              <a:gd name="connsiteX185" fmla="*/ 7402071 w 11413077"/>
              <a:gd name="connsiteY185" fmla="*/ 123579 h 801151"/>
              <a:gd name="connsiteX186" fmla="*/ 7649034 w 11413077"/>
              <a:gd name="connsiteY186" fmla="*/ 783452 h 801151"/>
              <a:gd name="connsiteX187" fmla="*/ 7723217 w 11413077"/>
              <a:gd name="connsiteY187" fmla="*/ 783452 h 801151"/>
              <a:gd name="connsiteX188" fmla="*/ 7967961 w 11413077"/>
              <a:gd name="connsiteY188" fmla="*/ 122483 h 801151"/>
              <a:gd name="connsiteX189" fmla="*/ 7967961 w 11413077"/>
              <a:gd name="connsiteY189" fmla="*/ 783452 h 801151"/>
              <a:gd name="connsiteX190" fmla="*/ 8064337 w 11413077"/>
              <a:gd name="connsiteY190" fmla="*/ 783452 h 801151"/>
              <a:gd name="connsiteX191" fmla="*/ 8064337 w 11413077"/>
              <a:gd name="connsiteY191" fmla="*/ 17386 h 801151"/>
              <a:gd name="connsiteX192" fmla="*/ 9007646 w 11413077"/>
              <a:gd name="connsiteY192" fmla="*/ 716729 h 801151"/>
              <a:gd name="connsiteX193" fmla="*/ 8855949 w 11413077"/>
              <a:gd name="connsiteY193" fmla="*/ 509823 h 801151"/>
              <a:gd name="connsiteX194" fmla="*/ 9007646 w 11413077"/>
              <a:gd name="connsiteY194" fmla="*/ 302918 h 801151"/>
              <a:gd name="connsiteX195" fmla="*/ 9159343 w 11413077"/>
              <a:gd name="connsiteY195" fmla="*/ 509823 h 801151"/>
              <a:gd name="connsiteX196" fmla="*/ 9007646 w 11413077"/>
              <a:gd name="connsiteY196" fmla="*/ 716729 h 801151"/>
              <a:gd name="connsiteX197" fmla="*/ 9249219 w 11413077"/>
              <a:gd name="connsiteY197" fmla="*/ 17386 h 801151"/>
              <a:gd name="connsiteX198" fmla="*/ 9157282 w 11413077"/>
              <a:gd name="connsiteY198" fmla="*/ 17386 h 801151"/>
              <a:gd name="connsiteX199" fmla="*/ 9157282 w 11413077"/>
              <a:gd name="connsiteY199" fmla="*/ 341292 h 801151"/>
              <a:gd name="connsiteX200" fmla="*/ 8992271 w 11413077"/>
              <a:gd name="connsiteY200" fmla="*/ 225231 h 801151"/>
              <a:gd name="connsiteX201" fmla="*/ 8759732 w 11413077"/>
              <a:gd name="connsiteY201" fmla="*/ 513113 h 801151"/>
              <a:gd name="connsiteX202" fmla="*/ 8984504 w 11413077"/>
              <a:gd name="connsiteY202" fmla="*/ 794416 h 801151"/>
              <a:gd name="connsiteX203" fmla="*/ 9157282 w 11413077"/>
              <a:gd name="connsiteY203" fmla="*/ 672873 h 801151"/>
              <a:gd name="connsiteX204" fmla="*/ 9157282 w 11413077"/>
              <a:gd name="connsiteY204" fmla="*/ 714536 h 801151"/>
              <a:gd name="connsiteX205" fmla="*/ 9162831 w 11413077"/>
              <a:gd name="connsiteY205" fmla="*/ 783452 h 801151"/>
              <a:gd name="connsiteX206" fmla="*/ 9255878 w 11413077"/>
              <a:gd name="connsiteY206" fmla="*/ 783452 h 801151"/>
              <a:gd name="connsiteX207" fmla="*/ 9249219 w 11413077"/>
              <a:gd name="connsiteY207" fmla="*/ 669584 h 801151"/>
              <a:gd name="connsiteX208" fmla="*/ 9249219 w 11413077"/>
              <a:gd name="connsiteY208" fmla="*/ 17386 h 801151"/>
              <a:gd name="connsiteX209" fmla="*/ 5784131 w 11413077"/>
              <a:gd name="connsiteY209" fmla="*/ 1096 h 801151"/>
              <a:gd name="connsiteX210" fmla="*/ 5718824 w 11413077"/>
              <a:gd name="connsiteY210" fmla="*/ 65627 h 801151"/>
              <a:gd name="connsiteX211" fmla="*/ 5784131 w 11413077"/>
              <a:gd name="connsiteY211" fmla="*/ 129061 h 801151"/>
              <a:gd name="connsiteX212" fmla="*/ 5848329 w 11413077"/>
              <a:gd name="connsiteY212" fmla="*/ 65627 h 801151"/>
              <a:gd name="connsiteX213" fmla="*/ 5784131 w 11413077"/>
              <a:gd name="connsiteY213" fmla="*/ 1096 h 801151"/>
              <a:gd name="connsiteX214" fmla="*/ 9428497 w 11413077"/>
              <a:gd name="connsiteY214" fmla="*/ 1096 h 801151"/>
              <a:gd name="connsiteX215" fmla="*/ 9363190 w 11413077"/>
              <a:gd name="connsiteY215" fmla="*/ 65627 h 801151"/>
              <a:gd name="connsiteX216" fmla="*/ 9428497 w 11413077"/>
              <a:gd name="connsiteY216" fmla="*/ 129061 h 801151"/>
              <a:gd name="connsiteX217" fmla="*/ 9492696 w 11413077"/>
              <a:gd name="connsiteY217" fmla="*/ 65627 h 801151"/>
              <a:gd name="connsiteX218" fmla="*/ 9428497 w 11413077"/>
              <a:gd name="connsiteY218" fmla="*/ 1096 h 801151"/>
              <a:gd name="connsiteX219" fmla="*/ 10219159 w 11413077"/>
              <a:gd name="connsiteY219" fmla="*/ 1096 h 801151"/>
              <a:gd name="connsiteX220" fmla="*/ 10153852 w 11413077"/>
              <a:gd name="connsiteY220" fmla="*/ 65627 h 801151"/>
              <a:gd name="connsiteX221" fmla="*/ 10219159 w 11413077"/>
              <a:gd name="connsiteY221" fmla="*/ 129061 h 801151"/>
              <a:gd name="connsiteX222" fmla="*/ 10283358 w 11413077"/>
              <a:gd name="connsiteY222" fmla="*/ 65627 h 801151"/>
              <a:gd name="connsiteX223" fmla="*/ 10219159 w 11413077"/>
              <a:gd name="connsiteY223" fmla="*/ 1096 h 801151"/>
              <a:gd name="connsiteX224" fmla="*/ 1651545 w 11413077"/>
              <a:gd name="connsiteY224" fmla="*/ 800994 h 801151"/>
              <a:gd name="connsiteX225" fmla="*/ 1908494 w 11413077"/>
              <a:gd name="connsiteY225" fmla="*/ 548197 h 801151"/>
              <a:gd name="connsiteX226" fmla="*/ 1908494 w 11413077"/>
              <a:gd name="connsiteY226" fmla="*/ 17542 h 801151"/>
              <a:gd name="connsiteX227" fmla="*/ 1771222 w 11413077"/>
              <a:gd name="connsiteY227" fmla="*/ 17542 h 801151"/>
              <a:gd name="connsiteX228" fmla="*/ 1771222 w 11413077"/>
              <a:gd name="connsiteY228" fmla="*/ 583282 h 801151"/>
              <a:gd name="connsiteX229" fmla="*/ 1651545 w 11413077"/>
              <a:gd name="connsiteY229" fmla="*/ 729885 h 801151"/>
              <a:gd name="connsiteX230" fmla="*/ 1531867 w 11413077"/>
              <a:gd name="connsiteY230" fmla="*/ 572318 h 801151"/>
              <a:gd name="connsiteX231" fmla="*/ 1531867 w 11413077"/>
              <a:gd name="connsiteY231" fmla="*/ 467221 h 801151"/>
              <a:gd name="connsiteX232" fmla="*/ 1394595 w 11413077"/>
              <a:gd name="connsiteY232" fmla="*/ 501209 h 801151"/>
              <a:gd name="connsiteX233" fmla="*/ 1394595 w 11413077"/>
              <a:gd name="connsiteY233" fmla="*/ 548197 h 801151"/>
              <a:gd name="connsiteX234" fmla="*/ 1651545 w 11413077"/>
              <a:gd name="connsiteY234" fmla="*/ 800994 h 801151"/>
              <a:gd name="connsiteX235" fmla="*/ 920642 w 11413077"/>
              <a:gd name="connsiteY235" fmla="*/ 721114 h 801151"/>
              <a:gd name="connsiteX236" fmla="*/ 748973 w 11413077"/>
              <a:gd name="connsiteY236" fmla="*/ 544908 h 801151"/>
              <a:gd name="connsiteX237" fmla="*/ 816499 w 11413077"/>
              <a:gd name="connsiteY237" fmla="*/ 405979 h 801151"/>
              <a:gd name="connsiteX238" fmla="*/ 1066791 w 11413077"/>
              <a:gd name="connsiteY238" fmla="*/ 676319 h 801151"/>
              <a:gd name="connsiteX239" fmla="*/ 920642 w 11413077"/>
              <a:gd name="connsiteY239" fmla="*/ 721114 h 801151"/>
              <a:gd name="connsiteX240" fmla="*/ 1054585 w 11413077"/>
              <a:gd name="connsiteY240" fmla="*/ 329388 h 801151"/>
              <a:gd name="connsiteX241" fmla="*/ 1199625 w 11413077"/>
              <a:gd name="connsiteY241" fmla="*/ 469413 h 801151"/>
              <a:gd name="connsiteX242" fmla="*/ 1164118 w 11413077"/>
              <a:gd name="connsiteY242" fmla="*/ 586571 h 801151"/>
              <a:gd name="connsiteX243" fmla="*/ 947114 w 11413077"/>
              <a:gd name="connsiteY243" fmla="*/ 350220 h 801151"/>
              <a:gd name="connsiteX244" fmla="*/ 1054585 w 11413077"/>
              <a:gd name="connsiteY244" fmla="*/ 329388 h 801151"/>
              <a:gd name="connsiteX245" fmla="*/ 920642 w 11413077"/>
              <a:gd name="connsiteY245" fmla="*/ 57952 h 801151"/>
              <a:gd name="connsiteX246" fmla="*/ 1024785 w 11413077"/>
              <a:gd name="connsiteY246" fmla="*/ 163050 h 801151"/>
              <a:gd name="connsiteX247" fmla="*/ 917313 w 11413077"/>
              <a:gd name="connsiteY247" fmla="*/ 318424 h 801151"/>
              <a:gd name="connsiteX248" fmla="*/ 869760 w 11413077"/>
              <a:gd name="connsiteY248" fmla="*/ 265954 h 801151"/>
              <a:gd name="connsiteX249" fmla="*/ 815548 w 11413077"/>
              <a:gd name="connsiteY249" fmla="*/ 157568 h 801151"/>
              <a:gd name="connsiteX250" fmla="*/ 920642 w 11413077"/>
              <a:gd name="connsiteY250" fmla="*/ 57952 h 801151"/>
              <a:gd name="connsiteX251" fmla="*/ 1198515 w 11413077"/>
              <a:gd name="connsiteY251" fmla="*/ 623692 h 801151"/>
              <a:gd name="connsiteX252" fmla="*/ 1292672 w 11413077"/>
              <a:gd name="connsiteY252" fmla="*/ 410208 h 801151"/>
              <a:gd name="connsiteX253" fmla="*/ 1147632 w 11413077"/>
              <a:gd name="connsiteY253" fmla="*/ 271279 h 801151"/>
              <a:gd name="connsiteX254" fmla="*/ 1014799 w 11413077"/>
              <a:gd name="connsiteY254" fmla="*/ 297593 h 801151"/>
              <a:gd name="connsiteX255" fmla="*/ 1012580 w 11413077"/>
              <a:gd name="connsiteY255" fmla="*/ 293207 h 801151"/>
              <a:gd name="connsiteX256" fmla="*/ 1132257 w 11413077"/>
              <a:gd name="connsiteY256" fmla="*/ 148796 h 801151"/>
              <a:gd name="connsiteX257" fmla="*/ 923971 w 11413077"/>
              <a:gd name="connsiteY257" fmla="*/ 0 h 801151"/>
              <a:gd name="connsiteX258" fmla="*/ 695871 w 11413077"/>
              <a:gd name="connsiteY258" fmla="*/ 189363 h 801151"/>
              <a:gd name="connsiteX259" fmla="*/ 784480 w 11413077"/>
              <a:gd name="connsiteY259" fmla="*/ 372148 h 801151"/>
              <a:gd name="connsiteX260" fmla="*/ 785589 w 11413077"/>
              <a:gd name="connsiteY260" fmla="*/ 374340 h 801151"/>
              <a:gd name="connsiteX261" fmla="*/ 627235 w 11413077"/>
              <a:gd name="connsiteY261" fmla="*/ 594246 h 801151"/>
              <a:gd name="connsiteX262" fmla="*/ 849787 w 11413077"/>
              <a:gd name="connsiteY262" fmla="*/ 801151 h 801151"/>
              <a:gd name="connsiteX263" fmla="*/ 1100079 w 11413077"/>
              <a:gd name="connsiteY263" fmla="*/ 712500 h 801151"/>
              <a:gd name="connsiteX264" fmla="*/ 1166496 w 11413077"/>
              <a:gd name="connsiteY264" fmla="*/ 783609 h 801151"/>
              <a:gd name="connsiteX265" fmla="*/ 1340384 w 11413077"/>
              <a:gd name="connsiteY265" fmla="*/ 783609 h 801151"/>
              <a:gd name="connsiteX266" fmla="*/ 1340384 w 11413077"/>
              <a:gd name="connsiteY266" fmla="*/ 778127 h 801151"/>
              <a:gd name="connsiteX267" fmla="*/ 1198515 w 11413077"/>
              <a:gd name="connsiteY267" fmla="*/ 623692 h 801151"/>
              <a:gd name="connsiteX268" fmla="*/ 256949 w 11413077"/>
              <a:gd name="connsiteY268" fmla="*/ 800994 h 801151"/>
              <a:gd name="connsiteX269" fmla="*/ 513898 w 11413077"/>
              <a:gd name="connsiteY269" fmla="*/ 548197 h 801151"/>
              <a:gd name="connsiteX270" fmla="*/ 513898 w 11413077"/>
              <a:gd name="connsiteY270" fmla="*/ 17542 h 801151"/>
              <a:gd name="connsiteX271" fmla="*/ 376626 w 11413077"/>
              <a:gd name="connsiteY271" fmla="*/ 17542 h 801151"/>
              <a:gd name="connsiteX272" fmla="*/ 376626 w 11413077"/>
              <a:gd name="connsiteY272" fmla="*/ 583282 h 801151"/>
              <a:gd name="connsiteX273" fmla="*/ 256949 w 11413077"/>
              <a:gd name="connsiteY273" fmla="*/ 729885 h 801151"/>
              <a:gd name="connsiteX274" fmla="*/ 137272 w 11413077"/>
              <a:gd name="connsiteY274" fmla="*/ 572318 h 801151"/>
              <a:gd name="connsiteX275" fmla="*/ 137272 w 11413077"/>
              <a:gd name="connsiteY275" fmla="*/ 467221 h 801151"/>
              <a:gd name="connsiteX276" fmla="*/ 0 w 11413077"/>
              <a:gd name="connsiteY276" fmla="*/ 501209 h 801151"/>
              <a:gd name="connsiteX277" fmla="*/ 0 w 11413077"/>
              <a:gd name="connsiteY277" fmla="*/ 548197 h 801151"/>
              <a:gd name="connsiteX278" fmla="*/ 256949 w 11413077"/>
              <a:gd name="connsiteY278" fmla="*/ 800994 h 801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</a:cxnLst>
            <a:rect l="l" t="t" r="r" b="b"/>
            <a:pathLst>
              <a:path w="11413077" h="801151">
                <a:moveTo>
                  <a:pt x="4672481" y="236351"/>
                </a:moveTo>
                <a:lnTo>
                  <a:pt x="4578324" y="236351"/>
                </a:lnTo>
                <a:lnTo>
                  <a:pt x="4436614" y="678512"/>
                </a:lnTo>
                <a:lnTo>
                  <a:pt x="4293794" y="236351"/>
                </a:lnTo>
                <a:lnTo>
                  <a:pt x="4196308" y="236351"/>
                </a:lnTo>
                <a:lnTo>
                  <a:pt x="4376855" y="783609"/>
                </a:lnTo>
                <a:lnTo>
                  <a:pt x="4492093" y="783609"/>
                </a:lnTo>
                <a:lnTo>
                  <a:pt x="4672481" y="236351"/>
                </a:lnTo>
                <a:moveTo>
                  <a:pt x="5829624" y="236351"/>
                </a:moveTo>
                <a:lnTo>
                  <a:pt x="5737687" y="236351"/>
                </a:lnTo>
                <a:lnTo>
                  <a:pt x="5737687" y="783609"/>
                </a:lnTo>
                <a:lnTo>
                  <a:pt x="5829624" y="783609"/>
                </a:lnTo>
                <a:lnTo>
                  <a:pt x="5829624" y="236351"/>
                </a:lnTo>
                <a:close/>
                <a:moveTo>
                  <a:pt x="6394405" y="236351"/>
                </a:moveTo>
                <a:lnTo>
                  <a:pt x="6300249" y="236351"/>
                </a:lnTo>
                <a:lnTo>
                  <a:pt x="6158538" y="678512"/>
                </a:lnTo>
                <a:lnTo>
                  <a:pt x="6015718" y="236351"/>
                </a:lnTo>
                <a:lnTo>
                  <a:pt x="5918233" y="236351"/>
                </a:lnTo>
                <a:lnTo>
                  <a:pt x="6098779" y="783609"/>
                </a:lnTo>
                <a:lnTo>
                  <a:pt x="6214018" y="783609"/>
                </a:lnTo>
                <a:lnTo>
                  <a:pt x="6394405" y="236351"/>
                </a:lnTo>
                <a:moveTo>
                  <a:pt x="9473991" y="236351"/>
                </a:moveTo>
                <a:lnTo>
                  <a:pt x="9382053" y="236351"/>
                </a:lnTo>
                <a:lnTo>
                  <a:pt x="9382053" y="783609"/>
                </a:lnTo>
                <a:lnTo>
                  <a:pt x="9473991" y="783609"/>
                </a:lnTo>
                <a:lnTo>
                  <a:pt x="9473991" y="236351"/>
                </a:lnTo>
                <a:close/>
                <a:moveTo>
                  <a:pt x="10264494" y="236351"/>
                </a:moveTo>
                <a:lnTo>
                  <a:pt x="10172556" y="236351"/>
                </a:lnTo>
                <a:lnTo>
                  <a:pt x="10172556" y="783609"/>
                </a:lnTo>
                <a:lnTo>
                  <a:pt x="10264494" y="783609"/>
                </a:lnTo>
                <a:lnTo>
                  <a:pt x="10264494" y="236351"/>
                </a:lnTo>
                <a:close/>
                <a:moveTo>
                  <a:pt x="2788874" y="225387"/>
                </a:moveTo>
                <a:cubicBezTo>
                  <a:pt x="2710251" y="225387"/>
                  <a:pt x="2656040" y="262665"/>
                  <a:pt x="2633848" y="320617"/>
                </a:cubicBezTo>
                <a:lnTo>
                  <a:pt x="2633848" y="236351"/>
                </a:lnTo>
                <a:lnTo>
                  <a:pt x="2541911" y="236351"/>
                </a:lnTo>
                <a:lnTo>
                  <a:pt x="2541911" y="783609"/>
                </a:lnTo>
                <a:lnTo>
                  <a:pt x="2633848" y="783609"/>
                </a:lnTo>
                <a:lnTo>
                  <a:pt x="2633848" y="423522"/>
                </a:lnTo>
                <a:cubicBezTo>
                  <a:pt x="2633848" y="346931"/>
                  <a:pt x="2672684" y="295557"/>
                  <a:pt x="2754635" y="295557"/>
                </a:cubicBezTo>
                <a:cubicBezTo>
                  <a:pt x="2835476" y="295557"/>
                  <a:pt x="2874312" y="346931"/>
                  <a:pt x="2874312" y="423522"/>
                </a:cubicBezTo>
                <a:lnTo>
                  <a:pt x="2874312" y="783609"/>
                </a:lnTo>
                <a:lnTo>
                  <a:pt x="2966249" y="783609"/>
                </a:lnTo>
                <a:lnTo>
                  <a:pt x="2966249" y="404883"/>
                </a:lnTo>
                <a:cubicBezTo>
                  <a:pt x="2966091" y="301978"/>
                  <a:pt x="2900625" y="225387"/>
                  <a:pt x="2788874" y="225387"/>
                </a:cubicBezTo>
                <a:moveTo>
                  <a:pt x="3345887" y="225387"/>
                </a:moveTo>
                <a:cubicBezTo>
                  <a:pt x="3267265" y="225387"/>
                  <a:pt x="3213054" y="262665"/>
                  <a:pt x="3190862" y="320617"/>
                </a:cubicBezTo>
                <a:lnTo>
                  <a:pt x="3190862" y="236351"/>
                </a:lnTo>
                <a:lnTo>
                  <a:pt x="3098925" y="236351"/>
                </a:lnTo>
                <a:lnTo>
                  <a:pt x="3098925" y="783609"/>
                </a:lnTo>
                <a:lnTo>
                  <a:pt x="3190862" y="783609"/>
                </a:lnTo>
                <a:lnTo>
                  <a:pt x="3190862" y="423522"/>
                </a:lnTo>
                <a:cubicBezTo>
                  <a:pt x="3190862" y="346931"/>
                  <a:pt x="3229698" y="295557"/>
                  <a:pt x="3311649" y="295557"/>
                </a:cubicBezTo>
                <a:cubicBezTo>
                  <a:pt x="3392490" y="295557"/>
                  <a:pt x="3431326" y="346931"/>
                  <a:pt x="3431326" y="423522"/>
                </a:cubicBezTo>
                <a:lnTo>
                  <a:pt x="3431326" y="783609"/>
                </a:lnTo>
                <a:lnTo>
                  <a:pt x="3523263" y="783609"/>
                </a:lnTo>
                <a:lnTo>
                  <a:pt x="3523263" y="404883"/>
                </a:lnTo>
                <a:cubicBezTo>
                  <a:pt x="3523105" y="301978"/>
                  <a:pt x="3457639" y="225387"/>
                  <a:pt x="3345887" y="225387"/>
                </a:cubicBezTo>
                <a:moveTo>
                  <a:pt x="3892915" y="716729"/>
                </a:moveTo>
                <a:cubicBezTo>
                  <a:pt x="3799868" y="716729"/>
                  <a:pt x="3735671" y="651102"/>
                  <a:pt x="3735671" y="509823"/>
                </a:cubicBezTo>
                <a:cubicBezTo>
                  <a:pt x="3735671" y="367605"/>
                  <a:pt x="3798759" y="302918"/>
                  <a:pt x="3892915" y="302918"/>
                </a:cubicBezTo>
                <a:cubicBezTo>
                  <a:pt x="3985962" y="302918"/>
                  <a:pt x="4050160" y="367449"/>
                  <a:pt x="4050160" y="509823"/>
                </a:cubicBezTo>
                <a:cubicBezTo>
                  <a:pt x="4050160" y="651102"/>
                  <a:pt x="3988023" y="716729"/>
                  <a:pt x="3892915" y="716729"/>
                </a:cubicBezTo>
                <a:moveTo>
                  <a:pt x="3897195" y="225387"/>
                </a:moveTo>
                <a:cubicBezTo>
                  <a:pt x="3731074" y="225387"/>
                  <a:pt x="3639136" y="345834"/>
                  <a:pt x="3639136" y="516558"/>
                </a:cubicBezTo>
                <a:cubicBezTo>
                  <a:pt x="3639136" y="689476"/>
                  <a:pt x="3733293" y="794573"/>
                  <a:pt x="3888318" y="794573"/>
                </a:cubicBezTo>
                <a:cubicBezTo>
                  <a:pt x="4055549" y="794573"/>
                  <a:pt x="4146377" y="674126"/>
                  <a:pt x="4146377" y="503402"/>
                </a:cubicBezTo>
                <a:cubicBezTo>
                  <a:pt x="4146536" y="330485"/>
                  <a:pt x="4053489" y="225387"/>
                  <a:pt x="3897195" y="225387"/>
                </a:cubicBezTo>
                <a:moveTo>
                  <a:pt x="4953682" y="728789"/>
                </a:moveTo>
                <a:cubicBezTo>
                  <a:pt x="4890595" y="728789"/>
                  <a:pt x="4847321" y="693704"/>
                  <a:pt x="4847321" y="632463"/>
                </a:cubicBezTo>
                <a:cubicBezTo>
                  <a:pt x="4847321" y="581089"/>
                  <a:pt x="4877280" y="555872"/>
                  <a:pt x="4940367" y="540522"/>
                </a:cubicBezTo>
                <a:lnTo>
                  <a:pt x="5007894" y="524077"/>
                </a:lnTo>
                <a:cubicBezTo>
                  <a:pt x="5050058" y="514209"/>
                  <a:pt x="5073201" y="507631"/>
                  <a:pt x="5082078" y="499956"/>
                </a:cubicBezTo>
                <a:lnTo>
                  <a:pt x="5082078" y="606150"/>
                </a:lnTo>
                <a:cubicBezTo>
                  <a:pt x="5082237" y="687283"/>
                  <a:pt x="5025647" y="728789"/>
                  <a:pt x="4953682" y="728789"/>
                </a:cubicBezTo>
                <a:moveTo>
                  <a:pt x="4982532" y="225387"/>
                </a:moveTo>
                <a:cubicBezTo>
                  <a:pt x="4848589" y="225387"/>
                  <a:pt x="4765528" y="305268"/>
                  <a:pt x="4758871" y="400497"/>
                </a:cubicBezTo>
                <a:lnTo>
                  <a:pt x="4844151" y="418040"/>
                </a:lnTo>
                <a:cubicBezTo>
                  <a:pt x="4848589" y="348027"/>
                  <a:pt x="4891704" y="295400"/>
                  <a:pt x="4975875" y="295400"/>
                </a:cubicBezTo>
                <a:cubicBezTo>
                  <a:pt x="5046730" y="295400"/>
                  <a:pt x="5082237" y="333774"/>
                  <a:pt x="5082237" y="397208"/>
                </a:cubicBezTo>
                <a:lnTo>
                  <a:pt x="5082237" y="400497"/>
                </a:lnTo>
                <a:cubicBezTo>
                  <a:pt x="5082237" y="426811"/>
                  <a:pt x="5074470" y="437775"/>
                  <a:pt x="5050058" y="444196"/>
                </a:cubicBezTo>
                <a:lnTo>
                  <a:pt x="4890595" y="483667"/>
                </a:lnTo>
                <a:cubicBezTo>
                  <a:pt x="4805315" y="505594"/>
                  <a:pt x="4755541" y="561354"/>
                  <a:pt x="4755541" y="639041"/>
                </a:cubicBezTo>
                <a:cubicBezTo>
                  <a:pt x="4755541" y="737560"/>
                  <a:pt x="4829726" y="794416"/>
                  <a:pt x="4928321" y="794416"/>
                </a:cubicBezTo>
                <a:cubicBezTo>
                  <a:pt x="5011381" y="794416"/>
                  <a:pt x="5066702" y="754946"/>
                  <a:pt x="5082237" y="700283"/>
                </a:cubicBezTo>
                <a:cubicBezTo>
                  <a:pt x="5084455" y="751657"/>
                  <a:pt x="5088894" y="773585"/>
                  <a:pt x="5093333" y="783452"/>
                </a:cubicBezTo>
                <a:lnTo>
                  <a:pt x="5187489" y="783452"/>
                </a:lnTo>
                <a:cubicBezTo>
                  <a:pt x="5177503" y="754946"/>
                  <a:pt x="5173065" y="715632"/>
                  <a:pt x="5173065" y="669584"/>
                </a:cubicBezTo>
                <a:lnTo>
                  <a:pt x="5173065" y="391726"/>
                </a:lnTo>
                <a:cubicBezTo>
                  <a:pt x="5173065" y="288822"/>
                  <a:pt x="5100941" y="225387"/>
                  <a:pt x="4982532" y="225387"/>
                </a:cubicBezTo>
                <a:moveTo>
                  <a:pt x="6542773" y="450775"/>
                </a:moveTo>
                <a:cubicBezTo>
                  <a:pt x="6554979" y="354449"/>
                  <a:pt x="6604751" y="299786"/>
                  <a:pt x="6692251" y="299786"/>
                </a:cubicBezTo>
                <a:cubicBezTo>
                  <a:pt x="6775311" y="299786"/>
                  <a:pt x="6823975" y="349123"/>
                  <a:pt x="6826194" y="450775"/>
                </a:cubicBezTo>
                <a:lnTo>
                  <a:pt x="6542773" y="450775"/>
                </a:lnTo>
                <a:moveTo>
                  <a:pt x="6692251" y="225387"/>
                </a:moveTo>
                <a:cubicBezTo>
                  <a:pt x="6546102" y="225387"/>
                  <a:pt x="6444178" y="327195"/>
                  <a:pt x="6444178" y="514366"/>
                </a:cubicBezTo>
                <a:cubicBezTo>
                  <a:pt x="6444178" y="693861"/>
                  <a:pt x="6538335" y="794573"/>
                  <a:pt x="6692251" y="794573"/>
                </a:cubicBezTo>
                <a:cubicBezTo>
                  <a:pt x="6818585" y="794573"/>
                  <a:pt x="6898317" y="723464"/>
                  <a:pt x="6918131" y="616174"/>
                </a:cubicBezTo>
                <a:lnTo>
                  <a:pt x="6833961" y="594246"/>
                </a:lnTo>
                <a:cubicBezTo>
                  <a:pt x="6819537" y="686186"/>
                  <a:pt x="6769763" y="717825"/>
                  <a:pt x="6701127" y="717825"/>
                </a:cubicBezTo>
                <a:cubicBezTo>
                  <a:pt x="6591436" y="717825"/>
                  <a:pt x="6542773" y="637945"/>
                  <a:pt x="6539444" y="515305"/>
                </a:cubicBezTo>
                <a:lnTo>
                  <a:pt x="6919399" y="515305"/>
                </a:lnTo>
                <a:lnTo>
                  <a:pt x="6919399" y="484606"/>
                </a:lnTo>
                <a:cubicBezTo>
                  <a:pt x="6919241" y="293207"/>
                  <a:pt x="6814147" y="225387"/>
                  <a:pt x="6692251" y="225387"/>
                </a:cubicBezTo>
                <a:moveTo>
                  <a:pt x="8290217" y="450775"/>
                </a:moveTo>
                <a:cubicBezTo>
                  <a:pt x="8302423" y="354449"/>
                  <a:pt x="8352196" y="299786"/>
                  <a:pt x="8439696" y="299786"/>
                </a:cubicBezTo>
                <a:cubicBezTo>
                  <a:pt x="8522756" y="299786"/>
                  <a:pt x="8571420" y="349123"/>
                  <a:pt x="8573638" y="450775"/>
                </a:cubicBezTo>
                <a:lnTo>
                  <a:pt x="8290217" y="450775"/>
                </a:lnTo>
                <a:moveTo>
                  <a:pt x="8439696" y="225387"/>
                </a:moveTo>
                <a:cubicBezTo>
                  <a:pt x="8293547" y="225387"/>
                  <a:pt x="8191623" y="327195"/>
                  <a:pt x="8191623" y="514366"/>
                </a:cubicBezTo>
                <a:cubicBezTo>
                  <a:pt x="8191623" y="693861"/>
                  <a:pt x="8285780" y="794573"/>
                  <a:pt x="8439696" y="794573"/>
                </a:cubicBezTo>
                <a:cubicBezTo>
                  <a:pt x="8566030" y="794573"/>
                  <a:pt x="8645762" y="723464"/>
                  <a:pt x="8665576" y="616174"/>
                </a:cubicBezTo>
                <a:lnTo>
                  <a:pt x="8581405" y="594246"/>
                </a:lnTo>
                <a:cubicBezTo>
                  <a:pt x="8566981" y="686186"/>
                  <a:pt x="8517208" y="717825"/>
                  <a:pt x="8448572" y="717825"/>
                </a:cubicBezTo>
                <a:cubicBezTo>
                  <a:pt x="8338881" y="717825"/>
                  <a:pt x="8290217" y="637945"/>
                  <a:pt x="8286889" y="515305"/>
                </a:cubicBezTo>
                <a:lnTo>
                  <a:pt x="8666844" y="515305"/>
                </a:lnTo>
                <a:lnTo>
                  <a:pt x="8666844" y="484606"/>
                </a:lnTo>
                <a:cubicBezTo>
                  <a:pt x="8666685" y="293207"/>
                  <a:pt x="8561433" y="225387"/>
                  <a:pt x="8439696" y="225387"/>
                </a:cubicBezTo>
                <a:moveTo>
                  <a:pt x="9844911" y="225387"/>
                </a:moveTo>
                <a:cubicBezTo>
                  <a:pt x="9693214" y="225387"/>
                  <a:pt x="9590181" y="330485"/>
                  <a:pt x="9590181" y="515462"/>
                </a:cubicBezTo>
                <a:cubicBezTo>
                  <a:pt x="9590181" y="697150"/>
                  <a:pt x="9690994" y="794573"/>
                  <a:pt x="9840473" y="794573"/>
                </a:cubicBezTo>
                <a:cubicBezTo>
                  <a:pt x="9975525" y="794573"/>
                  <a:pt x="10052087" y="712500"/>
                  <a:pt x="10067462" y="599728"/>
                </a:cubicBezTo>
                <a:lnTo>
                  <a:pt x="9979964" y="578896"/>
                </a:lnTo>
                <a:cubicBezTo>
                  <a:pt x="9964429" y="681801"/>
                  <a:pt x="9920204" y="716729"/>
                  <a:pt x="9847130" y="716729"/>
                </a:cubicBezTo>
                <a:cubicBezTo>
                  <a:pt x="9740768" y="716729"/>
                  <a:pt x="9686557" y="640138"/>
                  <a:pt x="9686557" y="508727"/>
                </a:cubicBezTo>
                <a:cubicBezTo>
                  <a:pt x="9686557" y="371991"/>
                  <a:pt x="9744097" y="302918"/>
                  <a:pt x="9842691" y="302918"/>
                </a:cubicBezTo>
                <a:cubicBezTo>
                  <a:pt x="9912437" y="302918"/>
                  <a:pt x="9963478" y="336906"/>
                  <a:pt x="9979964" y="434172"/>
                </a:cubicBezTo>
                <a:lnTo>
                  <a:pt x="10067462" y="413341"/>
                </a:lnTo>
                <a:cubicBezTo>
                  <a:pt x="10051928" y="301978"/>
                  <a:pt x="9975525" y="225387"/>
                  <a:pt x="9844911" y="225387"/>
                </a:cubicBezTo>
                <a:moveTo>
                  <a:pt x="10644449" y="225387"/>
                </a:moveTo>
                <a:cubicBezTo>
                  <a:pt x="10565826" y="225387"/>
                  <a:pt x="10511615" y="262665"/>
                  <a:pt x="10489424" y="320617"/>
                </a:cubicBezTo>
                <a:lnTo>
                  <a:pt x="10489424" y="236351"/>
                </a:lnTo>
                <a:lnTo>
                  <a:pt x="10397486" y="236351"/>
                </a:lnTo>
                <a:lnTo>
                  <a:pt x="10397486" y="783609"/>
                </a:lnTo>
                <a:lnTo>
                  <a:pt x="10489424" y="783609"/>
                </a:lnTo>
                <a:lnTo>
                  <a:pt x="10489424" y="423522"/>
                </a:lnTo>
                <a:cubicBezTo>
                  <a:pt x="10489424" y="346931"/>
                  <a:pt x="10528259" y="295557"/>
                  <a:pt x="10610211" y="295557"/>
                </a:cubicBezTo>
                <a:cubicBezTo>
                  <a:pt x="10691052" y="295557"/>
                  <a:pt x="10729888" y="346931"/>
                  <a:pt x="10729888" y="423522"/>
                </a:cubicBezTo>
                <a:lnTo>
                  <a:pt x="10729888" y="783609"/>
                </a:lnTo>
                <a:lnTo>
                  <a:pt x="10821825" y="783609"/>
                </a:lnTo>
                <a:lnTo>
                  <a:pt x="10821825" y="404883"/>
                </a:lnTo>
                <a:cubicBezTo>
                  <a:pt x="10821666" y="301978"/>
                  <a:pt x="10756200" y="225387"/>
                  <a:pt x="10644449" y="225387"/>
                </a:cubicBezTo>
                <a:moveTo>
                  <a:pt x="11036293" y="450775"/>
                </a:moveTo>
                <a:cubicBezTo>
                  <a:pt x="11048498" y="354449"/>
                  <a:pt x="11098271" y="299786"/>
                  <a:pt x="11185771" y="299786"/>
                </a:cubicBezTo>
                <a:cubicBezTo>
                  <a:pt x="11268831" y="299786"/>
                  <a:pt x="11317495" y="349123"/>
                  <a:pt x="11319713" y="450775"/>
                </a:cubicBezTo>
                <a:lnTo>
                  <a:pt x="11036293" y="450775"/>
                </a:lnTo>
                <a:moveTo>
                  <a:pt x="11185929" y="225387"/>
                </a:moveTo>
                <a:cubicBezTo>
                  <a:pt x="11039780" y="225387"/>
                  <a:pt x="10937856" y="327195"/>
                  <a:pt x="10937856" y="514366"/>
                </a:cubicBezTo>
                <a:cubicBezTo>
                  <a:pt x="10937856" y="693861"/>
                  <a:pt x="11032013" y="794573"/>
                  <a:pt x="11185929" y="794573"/>
                </a:cubicBezTo>
                <a:cubicBezTo>
                  <a:pt x="11312263" y="794573"/>
                  <a:pt x="11391996" y="723464"/>
                  <a:pt x="11411810" y="616174"/>
                </a:cubicBezTo>
                <a:lnTo>
                  <a:pt x="11327639" y="594246"/>
                </a:lnTo>
                <a:cubicBezTo>
                  <a:pt x="11313214" y="686186"/>
                  <a:pt x="11263441" y="717825"/>
                  <a:pt x="11194806" y="717825"/>
                </a:cubicBezTo>
                <a:cubicBezTo>
                  <a:pt x="11085114" y="717825"/>
                  <a:pt x="11036451" y="637945"/>
                  <a:pt x="11033123" y="515305"/>
                </a:cubicBezTo>
                <a:lnTo>
                  <a:pt x="11413077" y="515305"/>
                </a:lnTo>
                <a:lnTo>
                  <a:pt x="11413077" y="484606"/>
                </a:lnTo>
                <a:cubicBezTo>
                  <a:pt x="11412919" y="293207"/>
                  <a:pt x="11307667" y="225387"/>
                  <a:pt x="11185929" y="225387"/>
                </a:cubicBezTo>
                <a:moveTo>
                  <a:pt x="5470751" y="83169"/>
                </a:moveTo>
                <a:lnTo>
                  <a:pt x="5378814" y="105097"/>
                </a:lnTo>
                <a:lnTo>
                  <a:pt x="5378814" y="236351"/>
                </a:lnTo>
                <a:lnTo>
                  <a:pt x="5272452" y="236351"/>
                </a:lnTo>
                <a:lnTo>
                  <a:pt x="5272452" y="306364"/>
                </a:lnTo>
                <a:lnTo>
                  <a:pt x="5378814" y="306364"/>
                </a:lnTo>
                <a:lnTo>
                  <a:pt x="5378814" y="641234"/>
                </a:lnTo>
                <a:cubicBezTo>
                  <a:pt x="5378814" y="730982"/>
                  <a:pt x="5421929" y="794416"/>
                  <a:pt x="5530511" y="794416"/>
                </a:cubicBezTo>
                <a:cubicBezTo>
                  <a:pt x="5584722" y="794416"/>
                  <a:pt x="5631325" y="776874"/>
                  <a:pt x="5649078" y="760428"/>
                </a:cubicBezTo>
                <a:lnTo>
                  <a:pt x="5623558" y="694801"/>
                </a:lnTo>
                <a:cubicBezTo>
                  <a:pt x="5623558" y="694801"/>
                  <a:pt x="5590270" y="717825"/>
                  <a:pt x="5542716" y="717825"/>
                </a:cubicBezTo>
                <a:cubicBezTo>
                  <a:pt x="5492784" y="717825"/>
                  <a:pt x="5470751" y="688222"/>
                  <a:pt x="5470751" y="626981"/>
                </a:cubicBezTo>
                <a:lnTo>
                  <a:pt x="5470751" y="306364"/>
                </a:lnTo>
                <a:lnTo>
                  <a:pt x="5634654" y="306364"/>
                </a:lnTo>
                <a:lnTo>
                  <a:pt x="5634654" y="236351"/>
                </a:lnTo>
                <a:lnTo>
                  <a:pt x="5470751" y="236351"/>
                </a:lnTo>
                <a:lnTo>
                  <a:pt x="5470751" y="83169"/>
                </a:lnTo>
                <a:moveTo>
                  <a:pt x="2397823" y="17386"/>
                </a:moveTo>
                <a:lnTo>
                  <a:pt x="2301447" y="17386"/>
                </a:lnTo>
                <a:lnTo>
                  <a:pt x="2301447" y="783452"/>
                </a:lnTo>
                <a:lnTo>
                  <a:pt x="2397823" y="783452"/>
                </a:lnTo>
                <a:lnTo>
                  <a:pt x="2397823" y="17386"/>
                </a:lnTo>
                <a:close/>
                <a:moveTo>
                  <a:pt x="8064337" y="17386"/>
                </a:moveTo>
                <a:lnTo>
                  <a:pt x="7918188" y="17386"/>
                </a:lnTo>
                <a:lnTo>
                  <a:pt x="7688979" y="634656"/>
                </a:lnTo>
                <a:lnTo>
                  <a:pt x="7458501" y="17386"/>
                </a:lnTo>
                <a:lnTo>
                  <a:pt x="7305695" y="17386"/>
                </a:lnTo>
                <a:lnTo>
                  <a:pt x="7305695" y="783452"/>
                </a:lnTo>
                <a:lnTo>
                  <a:pt x="7402071" y="783452"/>
                </a:lnTo>
                <a:lnTo>
                  <a:pt x="7402071" y="123579"/>
                </a:lnTo>
                <a:lnTo>
                  <a:pt x="7649034" y="783452"/>
                </a:lnTo>
                <a:lnTo>
                  <a:pt x="7723217" y="783452"/>
                </a:lnTo>
                <a:lnTo>
                  <a:pt x="7967961" y="122483"/>
                </a:lnTo>
                <a:lnTo>
                  <a:pt x="7967961" y="783452"/>
                </a:lnTo>
                <a:lnTo>
                  <a:pt x="8064337" y="783452"/>
                </a:lnTo>
                <a:lnTo>
                  <a:pt x="8064337" y="17386"/>
                </a:lnTo>
                <a:moveTo>
                  <a:pt x="9007646" y="716729"/>
                </a:moveTo>
                <a:cubicBezTo>
                  <a:pt x="8916819" y="716729"/>
                  <a:pt x="8855949" y="652198"/>
                  <a:pt x="8855949" y="509823"/>
                </a:cubicBezTo>
                <a:cubicBezTo>
                  <a:pt x="8855949" y="366509"/>
                  <a:pt x="8916819" y="302918"/>
                  <a:pt x="9007646" y="302918"/>
                </a:cubicBezTo>
                <a:cubicBezTo>
                  <a:pt x="9098475" y="302918"/>
                  <a:pt x="9159343" y="366352"/>
                  <a:pt x="9159343" y="509823"/>
                </a:cubicBezTo>
                <a:cubicBezTo>
                  <a:pt x="9159502" y="652198"/>
                  <a:pt x="9098475" y="716729"/>
                  <a:pt x="9007646" y="716729"/>
                </a:cubicBezTo>
                <a:moveTo>
                  <a:pt x="9249219" y="17386"/>
                </a:moveTo>
                <a:lnTo>
                  <a:pt x="9157282" y="17386"/>
                </a:lnTo>
                <a:lnTo>
                  <a:pt x="9157282" y="341292"/>
                </a:lnTo>
                <a:cubicBezTo>
                  <a:pt x="9137309" y="281147"/>
                  <a:pt x="9088646" y="225231"/>
                  <a:pt x="8992271" y="225231"/>
                </a:cubicBezTo>
                <a:cubicBezTo>
                  <a:pt x="8868155" y="225231"/>
                  <a:pt x="8759732" y="321557"/>
                  <a:pt x="8759732" y="513113"/>
                </a:cubicBezTo>
                <a:cubicBezTo>
                  <a:pt x="8759732" y="706861"/>
                  <a:pt x="8868314" y="794416"/>
                  <a:pt x="8984504" y="794416"/>
                </a:cubicBezTo>
                <a:cubicBezTo>
                  <a:pt x="9072002" y="794416"/>
                  <a:pt x="9136200" y="744139"/>
                  <a:pt x="9157282" y="672873"/>
                </a:cubicBezTo>
                <a:lnTo>
                  <a:pt x="9157282" y="714536"/>
                </a:lnTo>
                <a:cubicBezTo>
                  <a:pt x="9157282" y="739753"/>
                  <a:pt x="9159502" y="767006"/>
                  <a:pt x="9162831" y="783452"/>
                </a:cubicBezTo>
                <a:lnTo>
                  <a:pt x="9255878" y="783452"/>
                </a:lnTo>
                <a:cubicBezTo>
                  <a:pt x="9251439" y="757139"/>
                  <a:pt x="9249219" y="718922"/>
                  <a:pt x="9249219" y="669584"/>
                </a:cubicBezTo>
                <a:lnTo>
                  <a:pt x="9249219" y="17386"/>
                </a:lnTo>
                <a:moveTo>
                  <a:pt x="5784131" y="1096"/>
                </a:moveTo>
                <a:cubicBezTo>
                  <a:pt x="5747515" y="1096"/>
                  <a:pt x="5718824" y="29603"/>
                  <a:pt x="5718824" y="65627"/>
                </a:cubicBezTo>
                <a:cubicBezTo>
                  <a:pt x="5718824" y="101808"/>
                  <a:pt x="5747673" y="129061"/>
                  <a:pt x="5784131" y="129061"/>
                </a:cubicBezTo>
                <a:cubicBezTo>
                  <a:pt x="5820747" y="129061"/>
                  <a:pt x="5848329" y="101651"/>
                  <a:pt x="5848329" y="65627"/>
                </a:cubicBezTo>
                <a:cubicBezTo>
                  <a:pt x="5848487" y="29446"/>
                  <a:pt x="5820747" y="1096"/>
                  <a:pt x="5784131" y="1096"/>
                </a:cubicBezTo>
                <a:moveTo>
                  <a:pt x="9428497" y="1096"/>
                </a:moveTo>
                <a:cubicBezTo>
                  <a:pt x="9391881" y="1096"/>
                  <a:pt x="9363190" y="29603"/>
                  <a:pt x="9363190" y="65627"/>
                </a:cubicBezTo>
                <a:cubicBezTo>
                  <a:pt x="9363190" y="101808"/>
                  <a:pt x="9392040" y="129061"/>
                  <a:pt x="9428497" y="129061"/>
                </a:cubicBezTo>
                <a:cubicBezTo>
                  <a:pt x="9465114" y="129061"/>
                  <a:pt x="9492696" y="101651"/>
                  <a:pt x="9492696" y="65627"/>
                </a:cubicBezTo>
                <a:cubicBezTo>
                  <a:pt x="9492696" y="29446"/>
                  <a:pt x="9465114" y="1096"/>
                  <a:pt x="9428497" y="1096"/>
                </a:cubicBezTo>
                <a:moveTo>
                  <a:pt x="10219159" y="1096"/>
                </a:moveTo>
                <a:cubicBezTo>
                  <a:pt x="10182543" y="1096"/>
                  <a:pt x="10153852" y="29603"/>
                  <a:pt x="10153852" y="65627"/>
                </a:cubicBezTo>
                <a:cubicBezTo>
                  <a:pt x="10153852" y="101808"/>
                  <a:pt x="10182701" y="129061"/>
                  <a:pt x="10219159" y="129061"/>
                </a:cubicBezTo>
                <a:cubicBezTo>
                  <a:pt x="10255775" y="129061"/>
                  <a:pt x="10283358" y="101651"/>
                  <a:pt x="10283358" y="65627"/>
                </a:cubicBezTo>
                <a:cubicBezTo>
                  <a:pt x="10283358" y="29446"/>
                  <a:pt x="10255618" y="1096"/>
                  <a:pt x="10219159" y="1096"/>
                </a:cubicBezTo>
                <a:moveTo>
                  <a:pt x="1651545" y="800994"/>
                </a:moveTo>
                <a:cubicBezTo>
                  <a:pt x="1836529" y="800994"/>
                  <a:pt x="1908494" y="691512"/>
                  <a:pt x="1908494" y="548197"/>
                </a:cubicBezTo>
                <a:lnTo>
                  <a:pt x="1908494" y="17542"/>
                </a:lnTo>
                <a:lnTo>
                  <a:pt x="1771222" y="17542"/>
                </a:lnTo>
                <a:lnTo>
                  <a:pt x="1771222" y="583282"/>
                </a:lnTo>
                <a:cubicBezTo>
                  <a:pt x="1771222" y="675222"/>
                  <a:pt x="1735715" y="729885"/>
                  <a:pt x="1651545" y="729885"/>
                </a:cubicBezTo>
                <a:cubicBezTo>
                  <a:pt x="1568484" y="729885"/>
                  <a:pt x="1531867" y="671933"/>
                  <a:pt x="1531867" y="572318"/>
                </a:cubicBezTo>
                <a:lnTo>
                  <a:pt x="1531867" y="467221"/>
                </a:lnTo>
                <a:lnTo>
                  <a:pt x="1394595" y="501209"/>
                </a:lnTo>
                <a:lnTo>
                  <a:pt x="1394595" y="548197"/>
                </a:lnTo>
                <a:cubicBezTo>
                  <a:pt x="1394595" y="691668"/>
                  <a:pt x="1466560" y="800994"/>
                  <a:pt x="1651545" y="800994"/>
                </a:cubicBezTo>
                <a:moveTo>
                  <a:pt x="920642" y="721114"/>
                </a:moveTo>
                <a:cubicBezTo>
                  <a:pt x="814280" y="721114"/>
                  <a:pt x="748973" y="635752"/>
                  <a:pt x="748973" y="544908"/>
                </a:cubicBezTo>
                <a:cubicBezTo>
                  <a:pt x="748973" y="488052"/>
                  <a:pt x="774493" y="435425"/>
                  <a:pt x="816499" y="405979"/>
                </a:cubicBezTo>
                <a:lnTo>
                  <a:pt x="1066791" y="676319"/>
                </a:lnTo>
                <a:cubicBezTo>
                  <a:pt x="1020188" y="703572"/>
                  <a:pt x="968196" y="721114"/>
                  <a:pt x="920642" y="721114"/>
                </a:cubicBezTo>
                <a:moveTo>
                  <a:pt x="1054585" y="329388"/>
                </a:moveTo>
                <a:cubicBezTo>
                  <a:pt x="1144304" y="329388"/>
                  <a:pt x="1199625" y="380762"/>
                  <a:pt x="1199625" y="469413"/>
                </a:cubicBezTo>
                <a:cubicBezTo>
                  <a:pt x="1199625" y="508884"/>
                  <a:pt x="1188529" y="549294"/>
                  <a:pt x="1164118" y="586571"/>
                </a:cubicBezTo>
                <a:lnTo>
                  <a:pt x="947114" y="350220"/>
                </a:lnTo>
                <a:cubicBezTo>
                  <a:pt x="985949" y="334870"/>
                  <a:pt x="1023517" y="329388"/>
                  <a:pt x="1054585" y="329388"/>
                </a:cubicBezTo>
                <a:moveTo>
                  <a:pt x="920642" y="57952"/>
                </a:moveTo>
                <a:cubicBezTo>
                  <a:pt x="985949" y="57952"/>
                  <a:pt x="1024785" y="95230"/>
                  <a:pt x="1024785" y="163050"/>
                </a:cubicBezTo>
                <a:cubicBezTo>
                  <a:pt x="1024785" y="225387"/>
                  <a:pt x="993717" y="284593"/>
                  <a:pt x="917313" y="318424"/>
                </a:cubicBezTo>
                <a:lnTo>
                  <a:pt x="869760" y="265954"/>
                </a:lnTo>
                <a:cubicBezTo>
                  <a:pt x="827595" y="220062"/>
                  <a:pt x="815548" y="191556"/>
                  <a:pt x="815548" y="157568"/>
                </a:cubicBezTo>
                <a:cubicBezTo>
                  <a:pt x="815390" y="94133"/>
                  <a:pt x="856286" y="57952"/>
                  <a:pt x="920642" y="57952"/>
                </a:cubicBezTo>
                <a:moveTo>
                  <a:pt x="1198515" y="623692"/>
                </a:moveTo>
                <a:cubicBezTo>
                  <a:pt x="1258274" y="553679"/>
                  <a:pt x="1292672" y="477088"/>
                  <a:pt x="1292672" y="410208"/>
                </a:cubicBezTo>
                <a:cubicBezTo>
                  <a:pt x="1292672" y="327039"/>
                  <a:pt x="1236241" y="271279"/>
                  <a:pt x="1147632" y="271279"/>
                </a:cubicBezTo>
                <a:cubicBezTo>
                  <a:pt x="1101188" y="271279"/>
                  <a:pt x="1049038" y="284436"/>
                  <a:pt x="1014799" y="297593"/>
                </a:cubicBezTo>
                <a:lnTo>
                  <a:pt x="1012580" y="293207"/>
                </a:lnTo>
                <a:cubicBezTo>
                  <a:pt x="1096750" y="248412"/>
                  <a:pt x="1132257" y="206749"/>
                  <a:pt x="1132257" y="148796"/>
                </a:cubicBezTo>
                <a:cubicBezTo>
                  <a:pt x="1132257" y="65627"/>
                  <a:pt x="1056963" y="0"/>
                  <a:pt x="923971" y="0"/>
                </a:cubicBezTo>
                <a:cubicBezTo>
                  <a:pt x="771165" y="0"/>
                  <a:pt x="695871" y="84266"/>
                  <a:pt x="695871" y="189363"/>
                </a:cubicBezTo>
                <a:cubicBezTo>
                  <a:pt x="695871" y="246219"/>
                  <a:pt x="720282" y="303231"/>
                  <a:pt x="784480" y="372148"/>
                </a:cubicBezTo>
                <a:lnTo>
                  <a:pt x="785589" y="374340"/>
                </a:lnTo>
                <a:cubicBezTo>
                  <a:pt x="677008" y="425714"/>
                  <a:pt x="627235" y="508884"/>
                  <a:pt x="627235" y="594246"/>
                </a:cubicBezTo>
                <a:cubicBezTo>
                  <a:pt x="627235" y="707018"/>
                  <a:pt x="714734" y="801151"/>
                  <a:pt x="849787" y="801151"/>
                </a:cubicBezTo>
                <a:cubicBezTo>
                  <a:pt x="927300" y="801151"/>
                  <a:pt x="1018128" y="769356"/>
                  <a:pt x="1100079" y="712500"/>
                </a:cubicBezTo>
                <a:lnTo>
                  <a:pt x="1166496" y="783609"/>
                </a:lnTo>
                <a:lnTo>
                  <a:pt x="1340384" y="783609"/>
                </a:lnTo>
                <a:lnTo>
                  <a:pt x="1340384" y="778127"/>
                </a:lnTo>
                <a:lnTo>
                  <a:pt x="1198515" y="623692"/>
                </a:lnTo>
                <a:close/>
                <a:moveTo>
                  <a:pt x="256949" y="800994"/>
                </a:moveTo>
                <a:cubicBezTo>
                  <a:pt x="441934" y="800994"/>
                  <a:pt x="513898" y="691512"/>
                  <a:pt x="513898" y="548197"/>
                </a:cubicBezTo>
                <a:lnTo>
                  <a:pt x="513898" y="17542"/>
                </a:lnTo>
                <a:lnTo>
                  <a:pt x="376626" y="17542"/>
                </a:lnTo>
                <a:lnTo>
                  <a:pt x="376626" y="583282"/>
                </a:lnTo>
                <a:cubicBezTo>
                  <a:pt x="376626" y="675222"/>
                  <a:pt x="341120" y="729885"/>
                  <a:pt x="256949" y="729885"/>
                </a:cubicBezTo>
                <a:cubicBezTo>
                  <a:pt x="173889" y="729885"/>
                  <a:pt x="137272" y="671933"/>
                  <a:pt x="137272" y="572318"/>
                </a:cubicBezTo>
                <a:lnTo>
                  <a:pt x="137272" y="467221"/>
                </a:lnTo>
                <a:lnTo>
                  <a:pt x="0" y="501209"/>
                </a:lnTo>
                <a:lnTo>
                  <a:pt x="0" y="548197"/>
                </a:lnTo>
                <a:cubicBezTo>
                  <a:pt x="0" y="691668"/>
                  <a:pt x="71965" y="800994"/>
                  <a:pt x="256949" y="800994"/>
                </a:cubicBezTo>
              </a:path>
            </a:pathLst>
          </a:custGeom>
          <a:solidFill>
            <a:schemeClr val="bg1"/>
          </a:solidFill>
          <a:ln w="1584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71467-2A42-91C5-5D70-AEE51AC03F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1942" y="6415710"/>
            <a:ext cx="320674" cy="15346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9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AEC8D767-5246-2244-A4A3-B8AFB218393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8498F38D-E287-CD9F-9BFC-10B3256FE9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259" y="5966467"/>
            <a:ext cx="11610516" cy="304122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800" b="0" i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/>
              <a:t>Slide legal disclaimer goes here if required 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/>
              <a:t>Slide footer goes here if required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48031E-EBA3-133A-A44C-656AD08F35C7}"/>
              </a:ext>
            </a:extLst>
          </p:cNvPr>
          <p:cNvSpPr txBox="1"/>
          <p:nvPr userDrawn="1"/>
        </p:nvSpPr>
        <p:spPr>
          <a:xfrm>
            <a:off x="10799862" y="6418009"/>
            <a:ext cx="1003417" cy="14630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Oncology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D29312-2F22-9D8D-5617-614134770ED5}"/>
              </a:ext>
            </a:extLst>
          </p:cNvPr>
          <p:cNvSpPr/>
          <p:nvPr userDrawn="1"/>
        </p:nvSpPr>
        <p:spPr>
          <a:xfrm>
            <a:off x="10690135" y="6418009"/>
            <a:ext cx="18288" cy="146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7741387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x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C02CF3-9045-EF62-4E25-544B1DCA8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D767-5246-2244-A4A3-B8AFB218393C}" type="slidenum">
              <a:rPr lang="en-GB" smtClean="0"/>
              <a:t>‹#›</a:t>
            </a:fld>
            <a:endParaRPr lang="en-GB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9858E5CC-B320-8459-7BD7-5CE14C5E3AC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161089" y="1309284"/>
            <a:ext cx="2795588" cy="2922992"/>
          </a:xfrm>
          <a:solidFill>
            <a:schemeClr val="tx2"/>
          </a:solidFill>
        </p:spPr>
        <p:txBody>
          <a:bodyPr vert="horz" lIns="0" tIns="0" rIns="0" bIns="0" rtlCol="0">
            <a:noAutofit/>
          </a:bodyPr>
          <a:lstStyle>
            <a:lvl1pPr>
              <a:defRPr lang="en-GB" sz="1600" dirty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to add a team member headshot.</a:t>
            </a:r>
            <a:r>
              <a:rPr lang="en-GB" dirty="0"/>
              <a:t> Delete if not required.</a:t>
            </a:r>
            <a:endParaRPr lang="en-US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BA241006-FA7F-3ABD-E9C0-8E177A254F7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61088" y="4376739"/>
            <a:ext cx="2797905" cy="1389062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lang="en-GB" sz="1400" b="1" i="0" kern="1200" dirty="0">
                <a:solidFill>
                  <a:schemeClr val="tx1"/>
                </a:solidFill>
                <a:latin typeface="Johnson Text" pitchFamily="2" charset="77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tx1"/>
                </a:solidFill>
                <a:latin typeface="Johnson Text" pitchFamily="2" charset="77"/>
              </a:defRPr>
            </a:lvl2pPr>
            <a:lvl3pPr marL="320675" indent="-320675">
              <a:spcBef>
                <a:spcPts val="0"/>
              </a:spcBef>
              <a:spcAft>
                <a:spcPts val="0"/>
              </a:spcAft>
              <a:tabLst/>
              <a:defRPr/>
            </a:lvl3pPr>
            <a:lvl4pPr>
              <a:spcBef>
                <a:spcPts val="0"/>
              </a:spcBef>
              <a:spcAft>
                <a:spcPts val="0"/>
              </a:spcAft>
              <a:defRPr/>
            </a:lvl4pPr>
            <a:lvl5pPr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GB" dirty="0" err="1"/>
              <a:t>Firstname</a:t>
            </a:r>
            <a:r>
              <a:rPr lang="en-GB" dirty="0"/>
              <a:t> Surname</a:t>
            </a:r>
          </a:p>
          <a:p>
            <a:pPr lvl="1"/>
            <a:r>
              <a:rPr lang="en-GB" dirty="0"/>
              <a:t>Role, Location</a:t>
            </a:r>
          </a:p>
        </p:txBody>
      </p:sp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AE4666F2-0E72-5C8A-DFF8-2DD7C6E4BA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225801" y="1309284"/>
            <a:ext cx="2795588" cy="2922992"/>
          </a:xfrm>
          <a:solidFill>
            <a:schemeClr val="tx2"/>
          </a:solidFill>
        </p:spPr>
        <p:txBody>
          <a:bodyPr vert="horz" lIns="0" tIns="0" rIns="0" bIns="0" rtlCol="0">
            <a:noAutofit/>
          </a:bodyPr>
          <a:lstStyle>
            <a:lvl1pPr>
              <a:defRPr lang="en-GB" sz="1600" dirty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to add a team member headshot.</a:t>
            </a:r>
            <a:r>
              <a:rPr lang="en-GB" dirty="0"/>
              <a:t> Delete if not required.</a:t>
            </a:r>
            <a:endParaRPr lang="en-US" dirty="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9C68E616-CAC0-EE06-D15E-AFFEF3740EF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25800" y="4376739"/>
            <a:ext cx="2794731" cy="1389062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lang="en-GB" sz="1400" b="1" i="0" kern="1200" dirty="0">
                <a:solidFill>
                  <a:schemeClr val="tx1"/>
                </a:solidFill>
                <a:latin typeface="Johnson Text" pitchFamily="2" charset="77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tx1"/>
                </a:solidFill>
                <a:latin typeface="Johnson Text" pitchFamily="2" charset="77"/>
              </a:defRPr>
            </a:lvl2pPr>
            <a:lvl3pPr marL="320675" indent="-320675">
              <a:spcBef>
                <a:spcPts val="0"/>
              </a:spcBef>
              <a:spcAft>
                <a:spcPts val="0"/>
              </a:spcAft>
              <a:tabLst/>
              <a:defRPr/>
            </a:lvl3pPr>
            <a:lvl4pPr>
              <a:spcBef>
                <a:spcPts val="0"/>
              </a:spcBef>
              <a:spcAft>
                <a:spcPts val="0"/>
              </a:spcAft>
              <a:defRPr/>
            </a:lvl4pPr>
            <a:lvl5pPr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GB" dirty="0" err="1"/>
              <a:t>Firstname</a:t>
            </a:r>
            <a:r>
              <a:rPr lang="en-GB" dirty="0"/>
              <a:t> Surname</a:t>
            </a:r>
          </a:p>
          <a:p>
            <a:pPr lvl="1"/>
            <a:r>
              <a:rPr lang="en-GB" dirty="0"/>
              <a:t>Role, Location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2D83ADDB-0799-3ABA-AFB5-0EF907EBBC1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119384" y="1309284"/>
            <a:ext cx="2795588" cy="2922992"/>
          </a:xfrm>
          <a:solidFill>
            <a:schemeClr val="tx2"/>
          </a:solidFill>
        </p:spPr>
        <p:txBody>
          <a:bodyPr vert="horz" lIns="0" tIns="0" rIns="0" bIns="0" rtlCol="0">
            <a:noAutofit/>
          </a:bodyPr>
          <a:lstStyle>
            <a:lvl1pPr>
              <a:defRPr lang="en-GB" sz="1600" dirty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to add a team member headshot.</a:t>
            </a:r>
            <a:r>
              <a:rPr lang="en-GB" dirty="0"/>
              <a:t> Delete if not required.</a:t>
            </a:r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5A40ED4D-9D7E-FA31-0E92-48608769B8D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19383" y="4376739"/>
            <a:ext cx="2797905" cy="1389062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lang="en-GB" sz="1400" b="1" i="0" kern="1200" dirty="0">
                <a:solidFill>
                  <a:schemeClr val="tx1"/>
                </a:solidFill>
                <a:latin typeface="Johnson Text" pitchFamily="2" charset="77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tx1"/>
                </a:solidFill>
                <a:latin typeface="Johnson Text" pitchFamily="2" charset="77"/>
              </a:defRPr>
            </a:lvl2pPr>
            <a:lvl3pPr marL="320675" indent="-320675">
              <a:spcBef>
                <a:spcPts val="0"/>
              </a:spcBef>
              <a:spcAft>
                <a:spcPts val="0"/>
              </a:spcAft>
              <a:tabLst/>
              <a:defRPr/>
            </a:lvl3pPr>
            <a:lvl4pPr>
              <a:spcBef>
                <a:spcPts val="0"/>
              </a:spcBef>
              <a:spcAft>
                <a:spcPts val="0"/>
              </a:spcAft>
              <a:defRPr/>
            </a:lvl4pPr>
            <a:lvl5pPr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GB" dirty="0" err="1"/>
              <a:t>Firstname</a:t>
            </a:r>
            <a:r>
              <a:rPr lang="en-GB" dirty="0"/>
              <a:t> Surname</a:t>
            </a:r>
          </a:p>
          <a:p>
            <a:pPr lvl="1"/>
            <a:r>
              <a:rPr lang="en-GB" dirty="0"/>
              <a:t>Role, Location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5068F87-7E7A-B5CF-3CBC-E18B6DD0D73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91479" y="1309284"/>
            <a:ext cx="2795588" cy="2922992"/>
          </a:xfrm>
          <a:solidFill>
            <a:schemeClr val="tx2"/>
          </a:solidFill>
        </p:spPr>
        <p:txBody>
          <a:bodyPr vert="horz" lIns="0" tIns="0" rIns="0" bIns="0" rtlCol="0">
            <a:noAutofit/>
          </a:bodyPr>
          <a:lstStyle>
            <a:lvl1pPr>
              <a:defRPr lang="en-GB" sz="1600" dirty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to add a team member headshot.</a:t>
            </a:r>
            <a:r>
              <a:rPr lang="en-GB" dirty="0"/>
              <a:t> Delete if not required.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F951B9-FA91-8764-4AF1-2302D32F8D5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1478" y="4376739"/>
            <a:ext cx="2794731" cy="1389062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lang="en-GB" sz="1400" b="1" i="0" kern="1200" dirty="0">
                <a:solidFill>
                  <a:schemeClr val="tx1"/>
                </a:solidFill>
                <a:latin typeface="Johnson Text" pitchFamily="2" charset="77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tx1"/>
                </a:solidFill>
                <a:latin typeface="Johnson Text" pitchFamily="2" charset="77"/>
              </a:defRPr>
            </a:lvl2pPr>
            <a:lvl3pPr marL="320675" indent="-320675">
              <a:spcBef>
                <a:spcPts val="0"/>
              </a:spcBef>
              <a:spcAft>
                <a:spcPts val="0"/>
              </a:spcAft>
              <a:tabLst/>
              <a:defRPr/>
            </a:lvl3pPr>
            <a:lvl4pPr>
              <a:spcBef>
                <a:spcPts val="0"/>
              </a:spcBef>
              <a:spcAft>
                <a:spcPts val="0"/>
              </a:spcAft>
              <a:defRPr/>
            </a:lvl4pPr>
            <a:lvl5pPr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GB" dirty="0" err="1"/>
              <a:t>Firstname</a:t>
            </a:r>
            <a:r>
              <a:rPr lang="en-GB" dirty="0"/>
              <a:t> Surname</a:t>
            </a:r>
          </a:p>
          <a:p>
            <a:pPr lvl="1"/>
            <a:r>
              <a:rPr lang="en-GB" dirty="0"/>
              <a:t>Role, Location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5F91C3EF-5967-CDBE-EACE-2531D873C3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125200" y="293525"/>
            <a:ext cx="3778870" cy="8780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</a:lstStyle>
          <a:p>
            <a:pPr lvl="0"/>
            <a:r>
              <a:rPr lang="en-GB" dirty="0"/>
              <a:t>Click to add text. Delete if not required.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3" name="Title 7">
            <a:extLst>
              <a:ext uri="{FF2B5EF4-FFF2-40B4-BE49-F238E27FC236}">
                <a16:creationId xmlns:a16="http://schemas.microsoft.com/office/drawing/2014/main" id="{DA47195B-21A0-9A63-E4DA-58F9F29E98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303" y="262800"/>
            <a:ext cx="5733085" cy="46859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B220D96-C4B3-B7EB-A87A-9845F48C33C3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288302" y="713620"/>
            <a:ext cx="5732229" cy="292965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GB" b="1" dirty="0"/>
            </a:lvl1pPr>
          </a:lstStyle>
          <a:p>
            <a:pPr lvl="0"/>
            <a:r>
              <a:rPr lang="en-GB" dirty="0"/>
              <a:t>Subtitle. Delete if not required.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606912E-45D9-5EEE-9496-4E85E1874A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259" y="5966467"/>
            <a:ext cx="11610516" cy="304122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800" b="0" i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b="0" i="0" dirty="0">
                <a:effectLst/>
              </a:rPr>
              <a:t>Slide legal disclaimer goes here if required 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b="0" i="0" dirty="0">
                <a:effectLst/>
              </a:rPr>
              <a:t>Slide footer goes here if required</a:t>
            </a:r>
          </a:p>
        </p:txBody>
      </p:sp>
    </p:spTree>
    <p:extLst>
      <p:ext uri="{BB962C8B-B14F-4D97-AF65-F5344CB8AC3E}">
        <p14:creationId xmlns:p14="http://schemas.microsoft.com/office/powerpoint/2010/main" val="352008052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x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C02CF3-9045-EF62-4E25-544B1DCA8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D767-5246-2244-A4A3-B8AFB218393C}" type="slidenum">
              <a:rPr lang="en-GB" smtClean="0"/>
              <a:t>‹#›</a:t>
            </a:fld>
            <a:endParaRPr lang="en-GB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DD93883-FE82-F5D7-6954-1E4205A257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92100" y="2338388"/>
            <a:ext cx="1811338" cy="1893887"/>
          </a:xfrm>
          <a:solidFill>
            <a:schemeClr val="tx2"/>
          </a:solidFill>
        </p:spPr>
        <p:txBody>
          <a:bodyPr vert="horz" lIns="0" tIns="0" rIns="0" bIns="0" rtlCol="0">
            <a:noAutofit/>
          </a:bodyPr>
          <a:lstStyle>
            <a:lvl1pPr>
              <a:defRPr lang="en-GB"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to add a team member headshot.</a:t>
            </a:r>
            <a:r>
              <a:rPr lang="en-GB" dirty="0"/>
              <a:t> Delete if not required.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F95DAC-024B-BE13-C7C3-B8E962C0E2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100" y="4376739"/>
            <a:ext cx="1811338" cy="1389062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lang="en-GB" sz="1400" b="1" i="0" kern="1200" dirty="0">
                <a:solidFill>
                  <a:schemeClr val="tx1"/>
                </a:solidFill>
                <a:latin typeface="Johnson Text" pitchFamily="2" charset="77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tx1"/>
                </a:solidFill>
                <a:latin typeface="Johnson Text" pitchFamily="2" charset="77"/>
              </a:defRPr>
            </a:lvl2pPr>
            <a:lvl3pPr marL="320675" indent="-320675">
              <a:spcBef>
                <a:spcPts val="0"/>
              </a:spcBef>
              <a:spcAft>
                <a:spcPts val="0"/>
              </a:spcAft>
              <a:tabLst/>
              <a:defRPr/>
            </a:lvl3pPr>
            <a:lvl4pPr>
              <a:spcBef>
                <a:spcPts val="0"/>
              </a:spcBef>
              <a:spcAft>
                <a:spcPts val="0"/>
              </a:spcAft>
              <a:defRPr/>
            </a:lvl4pPr>
            <a:lvl5pPr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GB" dirty="0" err="1"/>
              <a:t>Firstname</a:t>
            </a:r>
            <a:r>
              <a:rPr lang="en-GB" dirty="0"/>
              <a:t> Surname</a:t>
            </a:r>
          </a:p>
          <a:p>
            <a:pPr lvl="1"/>
            <a:r>
              <a:rPr lang="en-GB" dirty="0"/>
              <a:t>Role, Location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D5C0A3F1-8272-1EE9-CC5E-D2F51E9382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251075" y="2338388"/>
            <a:ext cx="1811338" cy="1893887"/>
          </a:xfrm>
          <a:solidFill>
            <a:schemeClr val="tx2"/>
          </a:solidFill>
        </p:spPr>
        <p:txBody>
          <a:bodyPr vert="horz" lIns="0" tIns="0" rIns="0" bIns="0" rtlCol="0">
            <a:noAutofit/>
          </a:bodyPr>
          <a:lstStyle>
            <a:lvl1pPr>
              <a:defRPr lang="en-GB"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to add a team member headshot.</a:t>
            </a:r>
            <a:r>
              <a:rPr lang="en-GB" dirty="0"/>
              <a:t> Delete if not required.</a:t>
            </a:r>
            <a:endParaRPr lang="en-US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07824833-215E-5CBF-9B67-8C5BFCFF60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51075" y="4376739"/>
            <a:ext cx="1811338" cy="1389062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lang="en-GB" sz="1400" b="1" i="0" kern="1200" dirty="0">
                <a:solidFill>
                  <a:schemeClr val="tx1"/>
                </a:solidFill>
                <a:latin typeface="Johnson Text" pitchFamily="2" charset="77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tx1"/>
                </a:solidFill>
                <a:latin typeface="Johnson Text" pitchFamily="2" charset="77"/>
              </a:defRPr>
            </a:lvl2pPr>
            <a:lvl3pPr marL="320675" indent="-320675">
              <a:spcBef>
                <a:spcPts val="0"/>
              </a:spcBef>
              <a:spcAft>
                <a:spcPts val="0"/>
              </a:spcAft>
              <a:tabLst/>
              <a:defRPr/>
            </a:lvl3pPr>
            <a:lvl4pPr>
              <a:spcBef>
                <a:spcPts val="0"/>
              </a:spcBef>
              <a:spcAft>
                <a:spcPts val="0"/>
              </a:spcAft>
              <a:defRPr/>
            </a:lvl4pPr>
            <a:lvl5pPr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GB" dirty="0" err="1"/>
              <a:t>Firstname</a:t>
            </a:r>
            <a:r>
              <a:rPr lang="en-GB" dirty="0"/>
              <a:t> Surname</a:t>
            </a:r>
          </a:p>
          <a:p>
            <a:pPr lvl="1"/>
            <a:r>
              <a:rPr lang="en-GB" dirty="0"/>
              <a:t>Role, Location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BC82D359-5E82-6645-4BA5-091395FFBE4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06875" y="2338388"/>
            <a:ext cx="1811338" cy="1893887"/>
          </a:xfrm>
          <a:solidFill>
            <a:schemeClr val="tx2"/>
          </a:solidFill>
        </p:spPr>
        <p:txBody>
          <a:bodyPr vert="horz" lIns="0" tIns="0" rIns="0" bIns="0" rtlCol="0">
            <a:noAutofit/>
          </a:bodyPr>
          <a:lstStyle>
            <a:lvl1pPr>
              <a:defRPr lang="en-GB"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to add a team member headshot.</a:t>
            </a:r>
            <a:r>
              <a:rPr lang="en-GB" dirty="0"/>
              <a:t> Delete if not required.</a:t>
            </a:r>
            <a:endParaRPr lang="en-US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988FBE5D-B4CD-CE1A-E7E9-92C4741B19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06875" y="4376739"/>
            <a:ext cx="1811338" cy="1389062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lang="en-GB" sz="1400" b="1" i="0" kern="1200" dirty="0">
                <a:solidFill>
                  <a:schemeClr val="tx1"/>
                </a:solidFill>
                <a:latin typeface="Johnson Text" pitchFamily="2" charset="77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tx1"/>
                </a:solidFill>
                <a:latin typeface="Johnson Text" pitchFamily="2" charset="77"/>
              </a:defRPr>
            </a:lvl2pPr>
            <a:lvl3pPr marL="320675" indent="-320675">
              <a:spcBef>
                <a:spcPts val="0"/>
              </a:spcBef>
              <a:spcAft>
                <a:spcPts val="0"/>
              </a:spcAft>
              <a:tabLst/>
              <a:defRPr/>
            </a:lvl3pPr>
            <a:lvl4pPr>
              <a:spcBef>
                <a:spcPts val="0"/>
              </a:spcBef>
              <a:spcAft>
                <a:spcPts val="0"/>
              </a:spcAft>
              <a:defRPr/>
            </a:lvl4pPr>
            <a:lvl5pPr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GB" dirty="0" err="1"/>
              <a:t>Firstname</a:t>
            </a:r>
            <a:r>
              <a:rPr lang="en-GB" dirty="0"/>
              <a:t> Surname</a:t>
            </a:r>
          </a:p>
          <a:p>
            <a:pPr lvl="1"/>
            <a:r>
              <a:rPr lang="en-GB" dirty="0"/>
              <a:t>Role, Location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AE6CF7F4-E399-5395-4477-3A071CFE8BF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65850" y="2338388"/>
            <a:ext cx="1811338" cy="1893887"/>
          </a:xfrm>
          <a:solidFill>
            <a:schemeClr val="tx2"/>
          </a:solidFill>
        </p:spPr>
        <p:txBody>
          <a:bodyPr vert="horz" lIns="0" tIns="0" rIns="0" bIns="0" rtlCol="0">
            <a:noAutofit/>
          </a:bodyPr>
          <a:lstStyle>
            <a:lvl1pPr>
              <a:defRPr lang="en-GB"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to add a team member headshot.</a:t>
            </a:r>
            <a:r>
              <a:rPr lang="en-GB" dirty="0"/>
              <a:t> Delete if not required.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F69C6C1-FD43-DD7E-F8C1-DD938FA7E86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65850" y="4376739"/>
            <a:ext cx="1811338" cy="1389062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lang="en-GB" sz="1400" b="1" i="0" kern="1200" dirty="0">
                <a:solidFill>
                  <a:schemeClr val="tx1"/>
                </a:solidFill>
                <a:latin typeface="Johnson Text" pitchFamily="2" charset="77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tx1"/>
                </a:solidFill>
                <a:latin typeface="Johnson Text" pitchFamily="2" charset="77"/>
              </a:defRPr>
            </a:lvl2pPr>
            <a:lvl3pPr marL="320675" indent="-320675">
              <a:spcBef>
                <a:spcPts val="0"/>
              </a:spcBef>
              <a:spcAft>
                <a:spcPts val="0"/>
              </a:spcAft>
              <a:tabLst/>
              <a:defRPr/>
            </a:lvl3pPr>
            <a:lvl4pPr>
              <a:spcBef>
                <a:spcPts val="0"/>
              </a:spcBef>
              <a:spcAft>
                <a:spcPts val="0"/>
              </a:spcAft>
              <a:defRPr/>
            </a:lvl4pPr>
            <a:lvl5pPr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GB" dirty="0" err="1"/>
              <a:t>Firstname</a:t>
            </a:r>
            <a:r>
              <a:rPr lang="en-GB" dirty="0"/>
              <a:t> Surname</a:t>
            </a:r>
          </a:p>
          <a:p>
            <a:pPr lvl="1"/>
            <a:r>
              <a:rPr lang="en-GB" dirty="0"/>
              <a:t>Role, Location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C3F6ED5E-6C41-2A6E-8284-782D115E0AC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129587" y="2338388"/>
            <a:ext cx="1811338" cy="1893887"/>
          </a:xfrm>
          <a:solidFill>
            <a:schemeClr val="tx2"/>
          </a:solidFill>
        </p:spPr>
        <p:txBody>
          <a:bodyPr vert="horz" lIns="0" tIns="0" rIns="0" bIns="0" rtlCol="0">
            <a:noAutofit/>
          </a:bodyPr>
          <a:lstStyle>
            <a:lvl1pPr>
              <a:defRPr lang="en-GB"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to add a team member headshot.</a:t>
            </a:r>
            <a:r>
              <a:rPr lang="en-GB" dirty="0"/>
              <a:t> Delete if not required.</a:t>
            </a:r>
            <a:endParaRPr lang="en-US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E4654D5-A3A7-62DC-42E2-4450D8FF914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29587" y="4376739"/>
            <a:ext cx="1811338" cy="1389062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lang="en-GB" sz="1400" b="1" i="0" kern="1200" dirty="0">
                <a:solidFill>
                  <a:schemeClr val="tx1"/>
                </a:solidFill>
                <a:latin typeface="Johnson Text" pitchFamily="2" charset="77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tx1"/>
                </a:solidFill>
                <a:latin typeface="Johnson Text" pitchFamily="2" charset="77"/>
              </a:defRPr>
            </a:lvl2pPr>
            <a:lvl3pPr marL="320675" indent="-320675">
              <a:spcBef>
                <a:spcPts val="0"/>
              </a:spcBef>
              <a:spcAft>
                <a:spcPts val="0"/>
              </a:spcAft>
              <a:tabLst/>
              <a:defRPr/>
            </a:lvl3pPr>
            <a:lvl4pPr>
              <a:spcBef>
                <a:spcPts val="0"/>
              </a:spcBef>
              <a:spcAft>
                <a:spcPts val="0"/>
              </a:spcAft>
              <a:defRPr/>
            </a:lvl4pPr>
            <a:lvl5pPr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GB" dirty="0" err="1"/>
              <a:t>Firstname</a:t>
            </a:r>
            <a:r>
              <a:rPr lang="en-GB" dirty="0"/>
              <a:t> Surname</a:t>
            </a:r>
          </a:p>
          <a:p>
            <a:pPr lvl="1"/>
            <a:r>
              <a:rPr lang="en-GB" dirty="0"/>
              <a:t>Role, Location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9858E5CC-B320-8459-7BD7-5CE14C5E3AC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088562" y="2338388"/>
            <a:ext cx="1811338" cy="1893887"/>
          </a:xfrm>
          <a:solidFill>
            <a:schemeClr val="tx2"/>
          </a:solidFill>
        </p:spPr>
        <p:txBody>
          <a:bodyPr vert="horz" lIns="0" tIns="0" rIns="0" bIns="0" rtlCol="0">
            <a:noAutofit/>
          </a:bodyPr>
          <a:lstStyle>
            <a:lvl1pPr>
              <a:defRPr lang="en-GB" sz="1200" dirty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to add a team member headshot.</a:t>
            </a:r>
            <a:r>
              <a:rPr lang="en-GB" dirty="0"/>
              <a:t> Delete if not required.</a:t>
            </a:r>
            <a:endParaRPr lang="en-US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BA241006-FA7F-3ABD-E9C0-8E177A254F7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088562" y="4376739"/>
            <a:ext cx="1811338" cy="1389062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lang="en-GB" sz="1400" b="1" i="0" kern="1200" dirty="0">
                <a:solidFill>
                  <a:schemeClr val="tx1"/>
                </a:solidFill>
                <a:latin typeface="Johnson Text" pitchFamily="2" charset="77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tx1"/>
                </a:solidFill>
                <a:latin typeface="Johnson Text" pitchFamily="2" charset="77"/>
              </a:defRPr>
            </a:lvl2pPr>
            <a:lvl3pPr marL="320675" indent="-320675">
              <a:spcBef>
                <a:spcPts val="0"/>
              </a:spcBef>
              <a:spcAft>
                <a:spcPts val="0"/>
              </a:spcAft>
              <a:tabLst/>
              <a:defRPr/>
            </a:lvl3pPr>
            <a:lvl4pPr>
              <a:spcBef>
                <a:spcPts val="0"/>
              </a:spcBef>
              <a:spcAft>
                <a:spcPts val="0"/>
              </a:spcAft>
              <a:defRPr/>
            </a:lvl4pPr>
            <a:lvl5pPr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GB" dirty="0" err="1"/>
              <a:t>Firstname</a:t>
            </a:r>
            <a:r>
              <a:rPr lang="en-GB" dirty="0"/>
              <a:t> Surname</a:t>
            </a:r>
          </a:p>
          <a:p>
            <a:pPr lvl="1"/>
            <a:r>
              <a:rPr lang="en-GB" dirty="0"/>
              <a:t>Role, Location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7BD20165-AAB7-7FF2-32A4-4043B7F5215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24205" y="295200"/>
            <a:ext cx="3778870" cy="87637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</a:lstStyle>
          <a:p>
            <a:pPr lvl="0"/>
            <a:r>
              <a:rPr lang="en-GB" dirty="0"/>
              <a:t>Click to add text. Delete if not required.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604F17DC-3526-6523-F6A2-A614A5877E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303" y="262800"/>
            <a:ext cx="6710984" cy="46859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2B84ACE-520E-A875-5184-5F9EE6A46C07}"/>
              </a:ext>
            </a:extLst>
          </p:cNvPr>
          <p:cNvSpPr>
            <a:spLocks noGrp="1"/>
          </p:cNvSpPr>
          <p:nvPr>
            <p:ph type="subTitle" idx="26" hasCustomPrompt="1"/>
          </p:nvPr>
        </p:nvSpPr>
        <p:spPr>
          <a:xfrm>
            <a:off x="288302" y="713620"/>
            <a:ext cx="6713538" cy="292965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GB" b="1" dirty="0"/>
            </a:lvl1pPr>
          </a:lstStyle>
          <a:p>
            <a:pPr lvl="0"/>
            <a:r>
              <a:rPr lang="en-GB" dirty="0"/>
              <a:t>Subtitle. Delete if not required.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736E8E3-26E6-DF9F-264A-BFE1AD9B09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259" y="5966467"/>
            <a:ext cx="11610516" cy="304122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800" b="0" i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b="0" i="0" dirty="0">
                <a:effectLst/>
              </a:rPr>
              <a:t>Slide legal disclaimer goes here if required 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b="0" i="0" dirty="0">
                <a:effectLst/>
              </a:rPr>
              <a:t>Slide footer goes here if required</a:t>
            </a:r>
          </a:p>
        </p:txBody>
      </p:sp>
    </p:spTree>
    <p:extLst>
      <p:ext uri="{BB962C8B-B14F-4D97-AF65-F5344CB8AC3E}">
        <p14:creationId xmlns:p14="http://schemas.microsoft.com/office/powerpoint/2010/main" val="2437631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anel Images - Long titles [Accessible Version]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F71E3-AC39-2207-0CC4-1E24866107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5979" y="266955"/>
            <a:ext cx="8518155" cy="2946145"/>
          </a:xfrm>
        </p:spPr>
        <p:txBody>
          <a:bodyPr wrap="square" anchor="t">
            <a:normAutofit/>
          </a:bodyPr>
          <a:lstStyle>
            <a:lvl1pPr algn="l">
              <a:lnSpc>
                <a:spcPct val="80000"/>
              </a:lnSpc>
              <a:defRPr sz="7000" b="0" i="0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dirty="0"/>
              <a:t>Longer titles will shrink automatically</a:t>
            </a:r>
            <a:br>
              <a:rPr lang="en-GB" dirty="0"/>
            </a:br>
            <a:endParaRPr lang="en-GB" dirty="0"/>
          </a:p>
        </p:txBody>
      </p:sp>
      <p:sp>
        <p:nvSpPr>
          <p:cNvPr id="3" name="Graphic 3">
            <a:extLst>
              <a:ext uri="{FF2B5EF4-FFF2-40B4-BE49-F238E27FC236}">
                <a16:creationId xmlns:a16="http://schemas.microsoft.com/office/drawing/2014/main" id="{8846FEA3-8BCF-771B-66A3-DF7EC0E13638}"/>
              </a:ext>
            </a:extLst>
          </p:cNvPr>
          <p:cNvSpPr/>
          <p:nvPr userDrawn="1"/>
        </p:nvSpPr>
        <p:spPr>
          <a:xfrm>
            <a:off x="294330" y="6157513"/>
            <a:ext cx="2132373" cy="406800"/>
          </a:xfrm>
          <a:custGeom>
            <a:avLst/>
            <a:gdLst>
              <a:gd name="connsiteX0" fmla="*/ 1397722 w 14842808"/>
              <a:gd name="connsiteY0" fmla="*/ 1202934 h 2831613"/>
              <a:gd name="connsiteX1" fmla="*/ 1182034 w 14842808"/>
              <a:gd name="connsiteY1" fmla="*/ 835550 h 2831613"/>
              <a:gd name="connsiteX2" fmla="*/ 1397722 w 14842808"/>
              <a:gd name="connsiteY2" fmla="*/ 468165 h 2831613"/>
              <a:gd name="connsiteX3" fmla="*/ 1613410 w 14842808"/>
              <a:gd name="connsiteY3" fmla="*/ 835550 h 2831613"/>
              <a:gd name="connsiteX4" fmla="*/ 1397722 w 14842808"/>
              <a:gd name="connsiteY4" fmla="*/ 1202934 h 2831613"/>
              <a:gd name="connsiteX5" fmla="*/ 1397722 w 14842808"/>
              <a:gd name="connsiteY5" fmla="*/ 369441 h 2831613"/>
              <a:gd name="connsiteX6" fmla="*/ 959388 w 14842808"/>
              <a:gd name="connsiteY6" fmla="*/ 835550 h 2831613"/>
              <a:gd name="connsiteX7" fmla="*/ 1397722 w 14842808"/>
              <a:gd name="connsiteY7" fmla="*/ 1301658 h 2831613"/>
              <a:gd name="connsiteX8" fmla="*/ 1836056 w 14842808"/>
              <a:gd name="connsiteY8" fmla="*/ 835550 h 2831613"/>
              <a:gd name="connsiteX9" fmla="*/ 1397722 w 14842808"/>
              <a:gd name="connsiteY9" fmla="*/ 369441 h 2831613"/>
              <a:gd name="connsiteX10" fmla="*/ 3357471 w 14842808"/>
              <a:gd name="connsiteY10" fmla="*/ 369441 h 2831613"/>
              <a:gd name="connsiteX11" fmla="*/ 3109571 w 14842808"/>
              <a:gd name="connsiteY11" fmla="*/ 500301 h 2831613"/>
              <a:gd name="connsiteX12" fmla="*/ 3098748 w 14842808"/>
              <a:gd name="connsiteY12" fmla="*/ 500301 h 2831613"/>
              <a:gd name="connsiteX13" fmla="*/ 3098748 w 14842808"/>
              <a:gd name="connsiteY13" fmla="*/ 387438 h 2831613"/>
              <a:gd name="connsiteX14" fmla="*/ 2886667 w 14842808"/>
              <a:gd name="connsiteY14" fmla="*/ 387438 h 2831613"/>
              <a:gd name="connsiteX15" fmla="*/ 2886667 w 14842808"/>
              <a:gd name="connsiteY15" fmla="*/ 1283661 h 2831613"/>
              <a:gd name="connsiteX16" fmla="*/ 3098748 w 14842808"/>
              <a:gd name="connsiteY16" fmla="*/ 1283661 h 2831613"/>
              <a:gd name="connsiteX17" fmla="*/ 3098748 w 14842808"/>
              <a:gd name="connsiteY17" fmla="*/ 704433 h 2831613"/>
              <a:gd name="connsiteX18" fmla="*/ 3276555 w 14842808"/>
              <a:gd name="connsiteY18" fmla="*/ 494645 h 2831613"/>
              <a:gd name="connsiteX19" fmla="*/ 3429367 w 14842808"/>
              <a:gd name="connsiteY19" fmla="*/ 670239 h 2831613"/>
              <a:gd name="connsiteX20" fmla="*/ 3429367 w 14842808"/>
              <a:gd name="connsiteY20" fmla="*/ 1283147 h 2831613"/>
              <a:gd name="connsiteX21" fmla="*/ 3641447 w 14842808"/>
              <a:gd name="connsiteY21" fmla="*/ 1283147 h 2831613"/>
              <a:gd name="connsiteX22" fmla="*/ 3641447 w 14842808"/>
              <a:gd name="connsiteY22" fmla="*/ 668697 h 2831613"/>
              <a:gd name="connsiteX23" fmla="*/ 3357471 w 14842808"/>
              <a:gd name="connsiteY23" fmla="*/ 369441 h 2831613"/>
              <a:gd name="connsiteX24" fmla="*/ 4122559 w 14842808"/>
              <a:gd name="connsiteY24" fmla="*/ 369441 h 2831613"/>
              <a:gd name="connsiteX25" fmla="*/ 3779312 w 14842808"/>
              <a:gd name="connsiteY25" fmla="*/ 627562 h 2831613"/>
              <a:gd name="connsiteX26" fmla="*/ 3996805 w 14842808"/>
              <a:gd name="connsiteY26" fmla="*/ 885683 h 2831613"/>
              <a:gd name="connsiteX27" fmla="*/ 4176416 w 14842808"/>
              <a:gd name="connsiteY27" fmla="*/ 930417 h 2831613"/>
              <a:gd name="connsiteX28" fmla="*/ 4314797 w 14842808"/>
              <a:gd name="connsiteY28" fmla="*/ 1063076 h 2831613"/>
              <a:gd name="connsiteX29" fmla="*/ 4136989 w 14842808"/>
              <a:gd name="connsiteY29" fmla="*/ 1206534 h 2831613"/>
              <a:gd name="connsiteX30" fmla="*/ 3932124 w 14842808"/>
              <a:gd name="connsiteY30" fmla="*/ 998546 h 2831613"/>
              <a:gd name="connsiteX31" fmla="*/ 3741690 w 14842808"/>
              <a:gd name="connsiteY31" fmla="*/ 1052278 h 2831613"/>
              <a:gd name="connsiteX32" fmla="*/ 4113539 w 14842808"/>
              <a:gd name="connsiteY32" fmla="*/ 1301401 h 2831613"/>
              <a:gd name="connsiteX33" fmla="*/ 4487193 w 14842808"/>
              <a:gd name="connsiteY33" fmla="*/ 1009344 h 2831613"/>
              <a:gd name="connsiteX34" fmla="*/ 4248313 w 14842808"/>
              <a:gd name="connsiteY34" fmla="*/ 740425 h 2831613"/>
              <a:gd name="connsiteX35" fmla="*/ 4075916 w 14842808"/>
              <a:gd name="connsiteY35" fmla="*/ 697491 h 2831613"/>
              <a:gd name="connsiteX36" fmla="*/ 3951966 w 14842808"/>
              <a:gd name="connsiteY36" fmla="*/ 579229 h 2831613"/>
              <a:gd name="connsiteX37" fmla="*/ 4104778 w 14842808"/>
              <a:gd name="connsiteY37" fmla="*/ 464566 h 2831613"/>
              <a:gd name="connsiteX38" fmla="*/ 4287997 w 14842808"/>
              <a:gd name="connsiteY38" fmla="*/ 636560 h 2831613"/>
              <a:gd name="connsiteX39" fmla="*/ 4467608 w 14842808"/>
              <a:gd name="connsiteY39" fmla="*/ 582828 h 2831613"/>
              <a:gd name="connsiteX40" fmla="*/ 4122559 w 14842808"/>
              <a:gd name="connsiteY40" fmla="*/ 369441 h 2831613"/>
              <a:gd name="connsiteX41" fmla="*/ 5013658 w 14842808"/>
              <a:gd name="connsiteY41" fmla="*/ 1202934 h 2831613"/>
              <a:gd name="connsiteX42" fmla="*/ 4797969 w 14842808"/>
              <a:gd name="connsiteY42" fmla="*/ 835550 h 2831613"/>
              <a:gd name="connsiteX43" fmla="*/ 5013658 w 14842808"/>
              <a:gd name="connsiteY43" fmla="*/ 468165 h 2831613"/>
              <a:gd name="connsiteX44" fmla="*/ 5229346 w 14842808"/>
              <a:gd name="connsiteY44" fmla="*/ 835550 h 2831613"/>
              <a:gd name="connsiteX45" fmla="*/ 5013658 w 14842808"/>
              <a:gd name="connsiteY45" fmla="*/ 1202934 h 2831613"/>
              <a:gd name="connsiteX46" fmla="*/ 5013658 w 14842808"/>
              <a:gd name="connsiteY46" fmla="*/ 369441 h 2831613"/>
              <a:gd name="connsiteX47" fmla="*/ 4575324 w 14842808"/>
              <a:gd name="connsiteY47" fmla="*/ 835550 h 2831613"/>
              <a:gd name="connsiteX48" fmla="*/ 5013658 w 14842808"/>
              <a:gd name="connsiteY48" fmla="*/ 1301658 h 2831613"/>
              <a:gd name="connsiteX49" fmla="*/ 5451992 w 14842808"/>
              <a:gd name="connsiteY49" fmla="*/ 835550 h 2831613"/>
              <a:gd name="connsiteX50" fmla="*/ 5013658 w 14842808"/>
              <a:gd name="connsiteY50" fmla="*/ 369441 h 2831613"/>
              <a:gd name="connsiteX51" fmla="*/ 6048292 w 14842808"/>
              <a:gd name="connsiteY51" fmla="*/ 369441 h 2831613"/>
              <a:gd name="connsiteX52" fmla="*/ 5800392 w 14842808"/>
              <a:gd name="connsiteY52" fmla="*/ 500301 h 2831613"/>
              <a:gd name="connsiteX53" fmla="*/ 5789569 w 14842808"/>
              <a:gd name="connsiteY53" fmla="*/ 500301 h 2831613"/>
              <a:gd name="connsiteX54" fmla="*/ 5789569 w 14842808"/>
              <a:gd name="connsiteY54" fmla="*/ 387438 h 2831613"/>
              <a:gd name="connsiteX55" fmla="*/ 5577488 w 14842808"/>
              <a:gd name="connsiteY55" fmla="*/ 387438 h 2831613"/>
              <a:gd name="connsiteX56" fmla="*/ 5577488 w 14842808"/>
              <a:gd name="connsiteY56" fmla="*/ 1283661 h 2831613"/>
              <a:gd name="connsiteX57" fmla="*/ 5789569 w 14842808"/>
              <a:gd name="connsiteY57" fmla="*/ 1283661 h 2831613"/>
              <a:gd name="connsiteX58" fmla="*/ 5789569 w 14842808"/>
              <a:gd name="connsiteY58" fmla="*/ 704433 h 2831613"/>
              <a:gd name="connsiteX59" fmla="*/ 5967376 w 14842808"/>
              <a:gd name="connsiteY59" fmla="*/ 494645 h 2831613"/>
              <a:gd name="connsiteX60" fmla="*/ 6120188 w 14842808"/>
              <a:gd name="connsiteY60" fmla="*/ 670239 h 2831613"/>
              <a:gd name="connsiteX61" fmla="*/ 6120188 w 14842808"/>
              <a:gd name="connsiteY61" fmla="*/ 1283147 h 2831613"/>
              <a:gd name="connsiteX62" fmla="*/ 6332269 w 14842808"/>
              <a:gd name="connsiteY62" fmla="*/ 1283147 h 2831613"/>
              <a:gd name="connsiteX63" fmla="*/ 6332269 w 14842808"/>
              <a:gd name="connsiteY63" fmla="*/ 668697 h 2831613"/>
              <a:gd name="connsiteX64" fmla="*/ 6048292 w 14842808"/>
              <a:gd name="connsiteY64" fmla="*/ 369441 h 2831613"/>
              <a:gd name="connsiteX65" fmla="*/ 9197289 w 14842808"/>
              <a:gd name="connsiteY65" fmla="*/ 1202934 h 2831613"/>
              <a:gd name="connsiteX66" fmla="*/ 8981601 w 14842808"/>
              <a:gd name="connsiteY66" fmla="*/ 835550 h 2831613"/>
              <a:gd name="connsiteX67" fmla="*/ 9197289 w 14842808"/>
              <a:gd name="connsiteY67" fmla="*/ 468165 h 2831613"/>
              <a:gd name="connsiteX68" fmla="*/ 9412978 w 14842808"/>
              <a:gd name="connsiteY68" fmla="*/ 835550 h 2831613"/>
              <a:gd name="connsiteX69" fmla="*/ 9197289 w 14842808"/>
              <a:gd name="connsiteY69" fmla="*/ 1202934 h 2831613"/>
              <a:gd name="connsiteX70" fmla="*/ 9197289 w 14842808"/>
              <a:gd name="connsiteY70" fmla="*/ 369441 h 2831613"/>
              <a:gd name="connsiteX71" fmla="*/ 8758955 w 14842808"/>
              <a:gd name="connsiteY71" fmla="*/ 835550 h 2831613"/>
              <a:gd name="connsiteX72" fmla="*/ 9197289 w 14842808"/>
              <a:gd name="connsiteY72" fmla="*/ 1301658 h 2831613"/>
              <a:gd name="connsiteX73" fmla="*/ 9635623 w 14842808"/>
              <a:gd name="connsiteY73" fmla="*/ 835550 h 2831613"/>
              <a:gd name="connsiteX74" fmla="*/ 9197289 w 14842808"/>
              <a:gd name="connsiteY74" fmla="*/ 369441 h 2831613"/>
              <a:gd name="connsiteX75" fmla="*/ 11157038 w 14842808"/>
              <a:gd name="connsiteY75" fmla="*/ 369441 h 2831613"/>
              <a:gd name="connsiteX76" fmla="*/ 10909138 w 14842808"/>
              <a:gd name="connsiteY76" fmla="*/ 500301 h 2831613"/>
              <a:gd name="connsiteX77" fmla="*/ 10898314 w 14842808"/>
              <a:gd name="connsiteY77" fmla="*/ 500301 h 2831613"/>
              <a:gd name="connsiteX78" fmla="*/ 10898314 w 14842808"/>
              <a:gd name="connsiteY78" fmla="*/ 387438 h 2831613"/>
              <a:gd name="connsiteX79" fmla="*/ 10686234 w 14842808"/>
              <a:gd name="connsiteY79" fmla="*/ 387438 h 2831613"/>
              <a:gd name="connsiteX80" fmla="*/ 10686234 w 14842808"/>
              <a:gd name="connsiteY80" fmla="*/ 1283661 h 2831613"/>
              <a:gd name="connsiteX81" fmla="*/ 10898314 w 14842808"/>
              <a:gd name="connsiteY81" fmla="*/ 1283661 h 2831613"/>
              <a:gd name="connsiteX82" fmla="*/ 10898314 w 14842808"/>
              <a:gd name="connsiteY82" fmla="*/ 704433 h 2831613"/>
              <a:gd name="connsiteX83" fmla="*/ 11076123 w 14842808"/>
              <a:gd name="connsiteY83" fmla="*/ 494645 h 2831613"/>
              <a:gd name="connsiteX84" fmla="*/ 11228934 w 14842808"/>
              <a:gd name="connsiteY84" fmla="*/ 670239 h 2831613"/>
              <a:gd name="connsiteX85" fmla="*/ 11228934 w 14842808"/>
              <a:gd name="connsiteY85" fmla="*/ 1283147 h 2831613"/>
              <a:gd name="connsiteX86" fmla="*/ 11441014 w 14842808"/>
              <a:gd name="connsiteY86" fmla="*/ 1283147 h 2831613"/>
              <a:gd name="connsiteX87" fmla="*/ 11441014 w 14842808"/>
              <a:gd name="connsiteY87" fmla="*/ 668697 h 2831613"/>
              <a:gd name="connsiteX88" fmla="*/ 11157038 w 14842808"/>
              <a:gd name="connsiteY88" fmla="*/ 369441 h 2831613"/>
              <a:gd name="connsiteX89" fmla="*/ 11922383 w 14842808"/>
              <a:gd name="connsiteY89" fmla="*/ 369441 h 2831613"/>
              <a:gd name="connsiteX90" fmla="*/ 11579137 w 14842808"/>
              <a:gd name="connsiteY90" fmla="*/ 627562 h 2831613"/>
              <a:gd name="connsiteX91" fmla="*/ 11796630 w 14842808"/>
              <a:gd name="connsiteY91" fmla="*/ 885683 h 2831613"/>
              <a:gd name="connsiteX92" fmla="*/ 11976241 w 14842808"/>
              <a:gd name="connsiteY92" fmla="*/ 930417 h 2831613"/>
              <a:gd name="connsiteX93" fmla="*/ 12114621 w 14842808"/>
              <a:gd name="connsiteY93" fmla="*/ 1063076 h 2831613"/>
              <a:gd name="connsiteX94" fmla="*/ 11936814 w 14842808"/>
              <a:gd name="connsiteY94" fmla="*/ 1206534 h 2831613"/>
              <a:gd name="connsiteX95" fmla="*/ 11731949 w 14842808"/>
              <a:gd name="connsiteY95" fmla="*/ 998546 h 2831613"/>
              <a:gd name="connsiteX96" fmla="*/ 11541514 w 14842808"/>
              <a:gd name="connsiteY96" fmla="*/ 1052278 h 2831613"/>
              <a:gd name="connsiteX97" fmla="*/ 11913364 w 14842808"/>
              <a:gd name="connsiteY97" fmla="*/ 1301401 h 2831613"/>
              <a:gd name="connsiteX98" fmla="*/ 12287018 w 14842808"/>
              <a:gd name="connsiteY98" fmla="*/ 1009344 h 2831613"/>
              <a:gd name="connsiteX99" fmla="*/ 12048137 w 14842808"/>
              <a:gd name="connsiteY99" fmla="*/ 740425 h 2831613"/>
              <a:gd name="connsiteX100" fmla="*/ 11875741 w 14842808"/>
              <a:gd name="connsiteY100" fmla="*/ 697491 h 2831613"/>
              <a:gd name="connsiteX101" fmla="*/ 11751791 w 14842808"/>
              <a:gd name="connsiteY101" fmla="*/ 579229 h 2831613"/>
              <a:gd name="connsiteX102" fmla="*/ 11904603 w 14842808"/>
              <a:gd name="connsiteY102" fmla="*/ 464566 h 2831613"/>
              <a:gd name="connsiteX103" fmla="*/ 12087821 w 14842808"/>
              <a:gd name="connsiteY103" fmla="*/ 636560 h 2831613"/>
              <a:gd name="connsiteX104" fmla="*/ 12267433 w 14842808"/>
              <a:gd name="connsiteY104" fmla="*/ 582828 h 2831613"/>
              <a:gd name="connsiteX105" fmla="*/ 11922383 w 14842808"/>
              <a:gd name="connsiteY105" fmla="*/ 369441 h 2831613"/>
              <a:gd name="connsiteX106" fmla="*/ 12813224 w 14842808"/>
              <a:gd name="connsiteY106" fmla="*/ 1202934 h 2831613"/>
              <a:gd name="connsiteX107" fmla="*/ 12597536 w 14842808"/>
              <a:gd name="connsiteY107" fmla="*/ 835550 h 2831613"/>
              <a:gd name="connsiteX108" fmla="*/ 12813224 w 14842808"/>
              <a:gd name="connsiteY108" fmla="*/ 468165 h 2831613"/>
              <a:gd name="connsiteX109" fmla="*/ 13028913 w 14842808"/>
              <a:gd name="connsiteY109" fmla="*/ 835550 h 2831613"/>
              <a:gd name="connsiteX110" fmla="*/ 12813224 w 14842808"/>
              <a:gd name="connsiteY110" fmla="*/ 1202934 h 2831613"/>
              <a:gd name="connsiteX111" fmla="*/ 12813224 w 14842808"/>
              <a:gd name="connsiteY111" fmla="*/ 369441 h 2831613"/>
              <a:gd name="connsiteX112" fmla="*/ 12374891 w 14842808"/>
              <a:gd name="connsiteY112" fmla="*/ 835550 h 2831613"/>
              <a:gd name="connsiteX113" fmla="*/ 12813224 w 14842808"/>
              <a:gd name="connsiteY113" fmla="*/ 1301658 h 2831613"/>
              <a:gd name="connsiteX114" fmla="*/ 13251560 w 14842808"/>
              <a:gd name="connsiteY114" fmla="*/ 835550 h 2831613"/>
              <a:gd name="connsiteX115" fmla="*/ 12813224 w 14842808"/>
              <a:gd name="connsiteY115" fmla="*/ 369441 h 2831613"/>
              <a:gd name="connsiteX116" fmla="*/ 13847858 w 14842808"/>
              <a:gd name="connsiteY116" fmla="*/ 369441 h 2831613"/>
              <a:gd name="connsiteX117" fmla="*/ 13599958 w 14842808"/>
              <a:gd name="connsiteY117" fmla="*/ 500301 h 2831613"/>
              <a:gd name="connsiteX118" fmla="*/ 13589136 w 14842808"/>
              <a:gd name="connsiteY118" fmla="*/ 500301 h 2831613"/>
              <a:gd name="connsiteX119" fmla="*/ 13589136 w 14842808"/>
              <a:gd name="connsiteY119" fmla="*/ 387438 h 2831613"/>
              <a:gd name="connsiteX120" fmla="*/ 13377056 w 14842808"/>
              <a:gd name="connsiteY120" fmla="*/ 387438 h 2831613"/>
              <a:gd name="connsiteX121" fmla="*/ 13377056 w 14842808"/>
              <a:gd name="connsiteY121" fmla="*/ 1283661 h 2831613"/>
              <a:gd name="connsiteX122" fmla="*/ 13589136 w 14842808"/>
              <a:gd name="connsiteY122" fmla="*/ 1283661 h 2831613"/>
              <a:gd name="connsiteX123" fmla="*/ 13589136 w 14842808"/>
              <a:gd name="connsiteY123" fmla="*/ 704433 h 2831613"/>
              <a:gd name="connsiteX124" fmla="*/ 13766944 w 14842808"/>
              <a:gd name="connsiteY124" fmla="*/ 494645 h 2831613"/>
              <a:gd name="connsiteX125" fmla="*/ 13919755 w 14842808"/>
              <a:gd name="connsiteY125" fmla="*/ 670239 h 2831613"/>
              <a:gd name="connsiteX126" fmla="*/ 13919755 w 14842808"/>
              <a:gd name="connsiteY126" fmla="*/ 1283147 h 2831613"/>
              <a:gd name="connsiteX127" fmla="*/ 14131835 w 14842808"/>
              <a:gd name="connsiteY127" fmla="*/ 1283147 h 2831613"/>
              <a:gd name="connsiteX128" fmla="*/ 14131835 w 14842808"/>
              <a:gd name="connsiteY128" fmla="*/ 668697 h 2831613"/>
              <a:gd name="connsiteX129" fmla="*/ 13847858 w 14842808"/>
              <a:gd name="connsiteY129" fmla="*/ 369441 h 2831613"/>
              <a:gd name="connsiteX130" fmla="*/ 833634 w 14842808"/>
              <a:gd name="connsiteY130" fmla="*/ 28794 h 2831613"/>
              <a:gd name="connsiteX131" fmla="*/ 610730 w 14842808"/>
              <a:gd name="connsiteY131" fmla="*/ 28794 h 2831613"/>
              <a:gd name="connsiteX132" fmla="*/ 610730 w 14842808"/>
              <a:gd name="connsiteY132" fmla="*/ 955355 h 2831613"/>
              <a:gd name="connsiteX133" fmla="*/ 416688 w 14842808"/>
              <a:gd name="connsiteY133" fmla="*/ 1195479 h 2831613"/>
              <a:gd name="connsiteX134" fmla="*/ 222646 w 14842808"/>
              <a:gd name="connsiteY134" fmla="*/ 937358 h 2831613"/>
              <a:gd name="connsiteX135" fmla="*/ 222646 w 14842808"/>
              <a:gd name="connsiteY135" fmla="*/ 765363 h 2831613"/>
              <a:gd name="connsiteX136" fmla="*/ 0 w 14842808"/>
              <a:gd name="connsiteY136" fmla="*/ 821152 h 2831613"/>
              <a:gd name="connsiteX137" fmla="*/ 0 w 14842808"/>
              <a:gd name="connsiteY137" fmla="*/ 898280 h 2831613"/>
              <a:gd name="connsiteX138" fmla="*/ 416946 w 14842808"/>
              <a:gd name="connsiteY138" fmla="*/ 1312456 h 2831613"/>
              <a:gd name="connsiteX139" fmla="*/ 833634 w 14842808"/>
              <a:gd name="connsiteY139" fmla="*/ 898280 h 2831613"/>
              <a:gd name="connsiteX140" fmla="*/ 833634 w 14842808"/>
              <a:gd name="connsiteY140" fmla="*/ 28794 h 2831613"/>
              <a:gd name="connsiteX141" fmla="*/ 2173633 w 14842808"/>
              <a:gd name="connsiteY141" fmla="*/ 28794 h 2831613"/>
              <a:gd name="connsiteX142" fmla="*/ 1961552 w 14842808"/>
              <a:gd name="connsiteY142" fmla="*/ 28794 h 2831613"/>
              <a:gd name="connsiteX143" fmla="*/ 1961552 w 14842808"/>
              <a:gd name="connsiteY143" fmla="*/ 1283404 h 2831613"/>
              <a:gd name="connsiteX144" fmla="*/ 2173633 w 14842808"/>
              <a:gd name="connsiteY144" fmla="*/ 1283404 h 2831613"/>
              <a:gd name="connsiteX145" fmla="*/ 2173633 w 14842808"/>
              <a:gd name="connsiteY145" fmla="*/ 704433 h 2831613"/>
              <a:gd name="connsiteX146" fmla="*/ 2351441 w 14842808"/>
              <a:gd name="connsiteY146" fmla="*/ 494645 h 2831613"/>
              <a:gd name="connsiteX147" fmla="*/ 2504252 w 14842808"/>
              <a:gd name="connsiteY147" fmla="*/ 670239 h 2831613"/>
              <a:gd name="connsiteX148" fmla="*/ 2504252 w 14842808"/>
              <a:gd name="connsiteY148" fmla="*/ 1283147 h 2831613"/>
              <a:gd name="connsiteX149" fmla="*/ 2716075 w 14842808"/>
              <a:gd name="connsiteY149" fmla="*/ 1283147 h 2831613"/>
              <a:gd name="connsiteX150" fmla="*/ 2716075 w 14842808"/>
              <a:gd name="connsiteY150" fmla="*/ 668697 h 2831613"/>
              <a:gd name="connsiteX151" fmla="*/ 2432098 w 14842808"/>
              <a:gd name="connsiteY151" fmla="*/ 369441 h 2831613"/>
              <a:gd name="connsiteX152" fmla="*/ 2184198 w 14842808"/>
              <a:gd name="connsiteY152" fmla="*/ 500301 h 2831613"/>
              <a:gd name="connsiteX153" fmla="*/ 2173375 w 14842808"/>
              <a:gd name="connsiteY153" fmla="*/ 500301 h 2831613"/>
              <a:gd name="connsiteX154" fmla="*/ 2173375 w 14842808"/>
              <a:gd name="connsiteY154" fmla="*/ 28794 h 2831613"/>
              <a:gd name="connsiteX155" fmla="*/ 8633201 w 14842808"/>
              <a:gd name="connsiteY155" fmla="*/ 28794 h 2831613"/>
              <a:gd name="connsiteX156" fmla="*/ 8410555 w 14842808"/>
              <a:gd name="connsiteY156" fmla="*/ 28794 h 2831613"/>
              <a:gd name="connsiteX157" fmla="*/ 8410555 w 14842808"/>
              <a:gd name="connsiteY157" fmla="*/ 955355 h 2831613"/>
              <a:gd name="connsiteX158" fmla="*/ 8216513 w 14842808"/>
              <a:gd name="connsiteY158" fmla="*/ 1195479 h 2831613"/>
              <a:gd name="connsiteX159" fmla="*/ 8022471 w 14842808"/>
              <a:gd name="connsiteY159" fmla="*/ 937358 h 2831613"/>
              <a:gd name="connsiteX160" fmla="*/ 8022471 w 14842808"/>
              <a:gd name="connsiteY160" fmla="*/ 765363 h 2831613"/>
              <a:gd name="connsiteX161" fmla="*/ 7799825 w 14842808"/>
              <a:gd name="connsiteY161" fmla="*/ 820895 h 2831613"/>
              <a:gd name="connsiteX162" fmla="*/ 7799825 w 14842808"/>
              <a:gd name="connsiteY162" fmla="*/ 898023 h 2831613"/>
              <a:gd name="connsiteX163" fmla="*/ 8216771 w 14842808"/>
              <a:gd name="connsiteY163" fmla="*/ 1312199 h 2831613"/>
              <a:gd name="connsiteX164" fmla="*/ 8633459 w 14842808"/>
              <a:gd name="connsiteY164" fmla="*/ 898023 h 2831613"/>
              <a:gd name="connsiteX165" fmla="*/ 8633459 w 14842808"/>
              <a:gd name="connsiteY165" fmla="*/ 28794 h 2831613"/>
              <a:gd name="connsiteX166" fmla="*/ 9973200 w 14842808"/>
              <a:gd name="connsiteY166" fmla="*/ 28794 h 2831613"/>
              <a:gd name="connsiteX167" fmla="*/ 9761120 w 14842808"/>
              <a:gd name="connsiteY167" fmla="*/ 28794 h 2831613"/>
              <a:gd name="connsiteX168" fmla="*/ 9761120 w 14842808"/>
              <a:gd name="connsiteY168" fmla="*/ 1283404 h 2831613"/>
              <a:gd name="connsiteX169" fmla="*/ 9973200 w 14842808"/>
              <a:gd name="connsiteY169" fmla="*/ 1283404 h 2831613"/>
              <a:gd name="connsiteX170" fmla="*/ 9973200 w 14842808"/>
              <a:gd name="connsiteY170" fmla="*/ 704433 h 2831613"/>
              <a:gd name="connsiteX171" fmla="*/ 10151007 w 14842808"/>
              <a:gd name="connsiteY171" fmla="*/ 494645 h 2831613"/>
              <a:gd name="connsiteX172" fmla="*/ 10303819 w 14842808"/>
              <a:gd name="connsiteY172" fmla="*/ 670239 h 2831613"/>
              <a:gd name="connsiteX173" fmla="*/ 10303819 w 14842808"/>
              <a:gd name="connsiteY173" fmla="*/ 1283147 h 2831613"/>
              <a:gd name="connsiteX174" fmla="*/ 10515899 w 14842808"/>
              <a:gd name="connsiteY174" fmla="*/ 1283147 h 2831613"/>
              <a:gd name="connsiteX175" fmla="*/ 10515899 w 14842808"/>
              <a:gd name="connsiteY175" fmla="*/ 668697 h 2831613"/>
              <a:gd name="connsiteX176" fmla="*/ 10231923 w 14842808"/>
              <a:gd name="connsiteY176" fmla="*/ 369441 h 2831613"/>
              <a:gd name="connsiteX177" fmla="*/ 9984023 w 14842808"/>
              <a:gd name="connsiteY177" fmla="*/ 500301 h 2831613"/>
              <a:gd name="connsiteX178" fmla="*/ 9973200 w 14842808"/>
              <a:gd name="connsiteY178" fmla="*/ 500301 h 2831613"/>
              <a:gd name="connsiteX179" fmla="*/ 9973200 w 14842808"/>
              <a:gd name="connsiteY179" fmla="*/ 28794 h 2831613"/>
              <a:gd name="connsiteX180" fmla="*/ 7030872 w 14842808"/>
              <a:gd name="connsiteY180" fmla="*/ 1181339 h 2831613"/>
              <a:gd name="connsiteX181" fmla="*/ 6752307 w 14842808"/>
              <a:gd name="connsiteY181" fmla="*/ 892624 h 2831613"/>
              <a:gd name="connsiteX182" fmla="*/ 6861826 w 14842808"/>
              <a:gd name="connsiteY182" fmla="*/ 665097 h 2831613"/>
              <a:gd name="connsiteX183" fmla="*/ 7267949 w 14842808"/>
              <a:gd name="connsiteY183" fmla="*/ 1107810 h 2831613"/>
              <a:gd name="connsiteX184" fmla="*/ 7030872 w 14842808"/>
              <a:gd name="connsiteY184" fmla="*/ 1181339 h 2831613"/>
              <a:gd name="connsiteX185" fmla="*/ 7426171 w 14842808"/>
              <a:gd name="connsiteY185" fmla="*/ 960754 h 2831613"/>
              <a:gd name="connsiteX186" fmla="*/ 7074164 w 14842808"/>
              <a:gd name="connsiteY186" fmla="*/ 573573 h 2831613"/>
              <a:gd name="connsiteX187" fmla="*/ 7248364 w 14842808"/>
              <a:gd name="connsiteY187" fmla="*/ 539637 h 2831613"/>
              <a:gd name="connsiteX188" fmla="*/ 7483637 w 14842808"/>
              <a:gd name="connsiteY188" fmla="*/ 768963 h 2831613"/>
              <a:gd name="connsiteX189" fmla="*/ 7426171 w 14842808"/>
              <a:gd name="connsiteY189" fmla="*/ 960754 h 2831613"/>
              <a:gd name="connsiteX190" fmla="*/ 7025461 w 14842808"/>
              <a:gd name="connsiteY190" fmla="*/ 521640 h 2831613"/>
              <a:gd name="connsiteX191" fmla="*/ 6948153 w 14842808"/>
              <a:gd name="connsiteY191" fmla="*/ 435514 h 2831613"/>
              <a:gd name="connsiteX192" fmla="*/ 6860022 w 14842808"/>
              <a:gd name="connsiteY192" fmla="*/ 258121 h 2831613"/>
              <a:gd name="connsiteX193" fmla="*/ 7030614 w 14842808"/>
              <a:gd name="connsiteY193" fmla="*/ 95124 h 2831613"/>
              <a:gd name="connsiteX194" fmla="*/ 7199403 w 14842808"/>
              <a:gd name="connsiteY194" fmla="*/ 267119 h 2831613"/>
              <a:gd name="connsiteX195" fmla="*/ 7025461 w 14842808"/>
              <a:gd name="connsiteY195" fmla="*/ 521640 h 2831613"/>
              <a:gd name="connsiteX196" fmla="*/ 7036283 w 14842808"/>
              <a:gd name="connsiteY196" fmla="*/ 0 h 2831613"/>
              <a:gd name="connsiteX197" fmla="*/ 6666238 w 14842808"/>
              <a:gd name="connsiteY197" fmla="*/ 310053 h 2831613"/>
              <a:gd name="connsiteX198" fmla="*/ 6810030 w 14842808"/>
              <a:gd name="connsiteY198" fmla="*/ 609308 h 2831613"/>
              <a:gd name="connsiteX199" fmla="*/ 6811834 w 14842808"/>
              <a:gd name="connsiteY199" fmla="*/ 612908 h 2831613"/>
              <a:gd name="connsiteX200" fmla="*/ 6554914 w 14842808"/>
              <a:gd name="connsiteY200" fmla="*/ 973094 h 2831613"/>
              <a:gd name="connsiteX201" fmla="*/ 6915941 w 14842808"/>
              <a:gd name="connsiteY201" fmla="*/ 1311941 h 2831613"/>
              <a:gd name="connsiteX202" fmla="*/ 7322064 w 14842808"/>
              <a:gd name="connsiteY202" fmla="*/ 1166684 h 2831613"/>
              <a:gd name="connsiteX203" fmla="*/ 7429780 w 14842808"/>
              <a:gd name="connsiteY203" fmla="*/ 1283147 h 2831613"/>
              <a:gd name="connsiteX204" fmla="*/ 7711952 w 14842808"/>
              <a:gd name="connsiteY204" fmla="*/ 1283147 h 2831613"/>
              <a:gd name="connsiteX205" fmla="*/ 7711952 w 14842808"/>
              <a:gd name="connsiteY205" fmla="*/ 1274406 h 2831613"/>
              <a:gd name="connsiteX206" fmla="*/ 7482091 w 14842808"/>
              <a:gd name="connsiteY206" fmla="*/ 1021684 h 2831613"/>
              <a:gd name="connsiteX207" fmla="*/ 7634902 w 14842808"/>
              <a:gd name="connsiteY207" fmla="*/ 672039 h 2831613"/>
              <a:gd name="connsiteX208" fmla="*/ 7399629 w 14842808"/>
              <a:gd name="connsiteY208" fmla="*/ 444512 h 2831613"/>
              <a:gd name="connsiteX209" fmla="*/ 7183941 w 14842808"/>
              <a:gd name="connsiteY209" fmla="*/ 487447 h 2831613"/>
              <a:gd name="connsiteX210" fmla="*/ 7180333 w 14842808"/>
              <a:gd name="connsiteY210" fmla="*/ 480248 h 2831613"/>
              <a:gd name="connsiteX211" fmla="*/ 7374375 w 14842808"/>
              <a:gd name="connsiteY211" fmla="*/ 243723 h 2831613"/>
              <a:gd name="connsiteX212" fmla="*/ 7036283 w 14842808"/>
              <a:gd name="connsiteY212" fmla="*/ 0 h 2831613"/>
              <a:gd name="connsiteX213" fmla="*/ 3908932 w 14842808"/>
              <a:gd name="connsiteY213" fmla="*/ 1917394 h 2831613"/>
              <a:gd name="connsiteX214" fmla="*/ 3756120 w 14842808"/>
              <a:gd name="connsiteY214" fmla="*/ 1917394 h 2831613"/>
              <a:gd name="connsiteX215" fmla="*/ 3526259 w 14842808"/>
              <a:gd name="connsiteY215" fmla="*/ 2641622 h 2831613"/>
              <a:gd name="connsiteX216" fmla="*/ 3294594 w 14842808"/>
              <a:gd name="connsiteY216" fmla="*/ 1917394 h 2831613"/>
              <a:gd name="connsiteX217" fmla="*/ 3136371 w 14842808"/>
              <a:gd name="connsiteY217" fmla="*/ 1917394 h 2831613"/>
              <a:gd name="connsiteX218" fmla="*/ 3429109 w 14842808"/>
              <a:gd name="connsiteY218" fmla="*/ 2813617 h 2831613"/>
              <a:gd name="connsiteX219" fmla="*/ 3615936 w 14842808"/>
              <a:gd name="connsiteY219" fmla="*/ 2813617 h 2831613"/>
              <a:gd name="connsiteX220" fmla="*/ 3908932 w 14842808"/>
              <a:gd name="connsiteY220" fmla="*/ 1917394 h 2831613"/>
              <a:gd name="connsiteX221" fmla="*/ 5785961 w 14842808"/>
              <a:gd name="connsiteY221" fmla="*/ 1917394 h 2831613"/>
              <a:gd name="connsiteX222" fmla="*/ 5636757 w 14842808"/>
              <a:gd name="connsiteY222" fmla="*/ 1917394 h 2831613"/>
              <a:gd name="connsiteX223" fmla="*/ 5636757 w 14842808"/>
              <a:gd name="connsiteY223" fmla="*/ 2813617 h 2831613"/>
              <a:gd name="connsiteX224" fmla="*/ 5785961 w 14842808"/>
              <a:gd name="connsiteY224" fmla="*/ 2813617 h 2831613"/>
              <a:gd name="connsiteX225" fmla="*/ 5785961 w 14842808"/>
              <a:gd name="connsiteY225" fmla="*/ 1917394 h 2831613"/>
              <a:gd name="connsiteX226" fmla="*/ 6702056 w 14842808"/>
              <a:gd name="connsiteY226" fmla="*/ 1917394 h 2831613"/>
              <a:gd name="connsiteX227" fmla="*/ 6549245 w 14842808"/>
              <a:gd name="connsiteY227" fmla="*/ 1917394 h 2831613"/>
              <a:gd name="connsiteX228" fmla="*/ 6319384 w 14842808"/>
              <a:gd name="connsiteY228" fmla="*/ 2641622 h 2831613"/>
              <a:gd name="connsiteX229" fmla="*/ 6087719 w 14842808"/>
              <a:gd name="connsiteY229" fmla="*/ 1917394 h 2831613"/>
              <a:gd name="connsiteX230" fmla="*/ 5929754 w 14842808"/>
              <a:gd name="connsiteY230" fmla="*/ 1917394 h 2831613"/>
              <a:gd name="connsiteX231" fmla="*/ 6222492 w 14842808"/>
              <a:gd name="connsiteY231" fmla="*/ 2813617 h 2831613"/>
              <a:gd name="connsiteX232" fmla="*/ 6409319 w 14842808"/>
              <a:gd name="connsiteY232" fmla="*/ 2813617 h 2831613"/>
              <a:gd name="connsiteX233" fmla="*/ 6702056 w 14842808"/>
              <a:gd name="connsiteY233" fmla="*/ 1917394 h 2831613"/>
              <a:gd name="connsiteX234" fmla="*/ 11697676 w 14842808"/>
              <a:gd name="connsiteY234" fmla="*/ 1917394 h 2831613"/>
              <a:gd name="connsiteX235" fmla="*/ 11548472 w 14842808"/>
              <a:gd name="connsiteY235" fmla="*/ 1917394 h 2831613"/>
              <a:gd name="connsiteX236" fmla="*/ 11548472 w 14842808"/>
              <a:gd name="connsiteY236" fmla="*/ 2813617 h 2831613"/>
              <a:gd name="connsiteX237" fmla="*/ 11697676 w 14842808"/>
              <a:gd name="connsiteY237" fmla="*/ 2813617 h 2831613"/>
              <a:gd name="connsiteX238" fmla="*/ 11697676 w 14842808"/>
              <a:gd name="connsiteY238" fmla="*/ 1917394 h 2831613"/>
              <a:gd name="connsiteX239" fmla="*/ 12980209 w 14842808"/>
              <a:gd name="connsiteY239" fmla="*/ 1917394 h 2831613"/>
              <a:gd name="connsiteX240" fmla="*/ 12831005 w 14842808"/>
              <a:gd name="connsiteY240" fmla="*/ 1917394 h 2831613"/>
              <a:gd name="connsiteX241" fmla="*/ 12831005 w 14842808"/>
              <a:gd name="connsiteY241" fmla="*/ 2813617 h 2831613"/>
              <a:gd name="connsiteX242" fmla="*/ 12980209 w 14842808"/>
              <a:gd name="connsiteY242" fmla="*/ 2813617 h 2831613"/>
              <a:gd name="connsiteX243" fmla="*/ 12980209 w 14842808"/>
              <a:gd name="connsiteY243" fmla="*/ 1917394 h 2831613"/>
              <a:gd name="connsiteX244" fmla="*/ 853219 w 14842808"/>
              <a:gd name="connsiteY244" fmla="*/ 1899397 h 2831613"/>
              <a:gd name="connsiteX245" fmla="*/ 601711 w 14842808"/>
              <a:gd name="connsiteY245" fmla="*/ 2055452 h 2831613"/>
              <a:gd name="connsiteX246" fmla="*/ 601711 w 14842808"/>
              <a:gd name="connsiteY246" fmla="*/ 1917394 h 2831613"/>
              <a:gd name="connsiteX247" fmla="*/ 452507 w 14842808"/>
              <a:gd name="connsiteY247" fmla="*/ 1917394 h 2831613"/>
              <a:gd name="connsiteX248" fmla="*/ 452507 w 14842808"/>
              <a:gd name="connsiteY248" fmla="*/ 2813617 h 2831613"/>
              <a:gd name="connsiteX249" fmla="*/ 601711 w 14842808"/>
              <a:gd name="connsiteY249" fmla="*/ 2813617 h 2831613"/>
              <a:gd name="connsiteX250" fmla="*/ 601711 w 14842808"/>
              <a:gd name="connsiteY250" fmla="*/ 2223847 h 2831613"/>
              <a:gd name="connsiteX251" fmla="*/ 797557 w 14842808"/>
              <a:gd name="connsiteY251" fmla="*/ 2014060 h 2831613"/>
              <a:gd name="connsiteX252" fmla="*/ 991599 w 14842808"/>
              <a:gd name="connsiteY252" fmla="*/ 2223847 h 2831613"/>
              <a:gd name="connsiteX253" fmla="*/ 991599 w 14842808"/>
              <a:gd name="connsiteY253" fmla="*/ 2813617 h 2831613"/>
              <a:gd name="connsiteX254" fmla="*/ 1140803 w 14842808"/>
              <a:gd name="connsiteY254" fmla="*/ 2813617 h 2831613"/>
              <a:gd name="connsiteX255" fmla="*/ 1140803 w 14842808"/>
              <a:gd name="connsiteY255" fmla="*/ 2193511 h 2831613"/>
              <a:gd name="connsiteX256" fmla="*/ 853219 w 14842808"/>
              <a:gd name="connsiteY256" fmla="*/ 1899397 h 2831613"/>
              <a:gd name="connsiteX257" fmla="*/ 1756945 w 14842808"/>
              <a:gd name="connsiteY257" fmla="*/ 1899397 h 2831613"/>
              <a:gd name="connsiteX258" fmla="*/ 1505437 w 14842808"/>
              <a:gd name="connsiteY258" fmla="*/ 2055452 h 2831613"/>
              <a:gd name="connsiteX259" fmla="*/ 1505437 w 14842808"/>
              <a:gd name="connsiteY259" fmla="*/ 1917394 h 2831613"/>
              <a:gd name="connsiteX260" fmla="*/ 1356234 w 14842808"/>
              <a:gd name="connsiteY260" fmla="*/ 1917394 h 2831613"/>
              <a:gd name="connsiteX261" fmla="*/ 1356234 w 14842808"/>
              <a:gd name="connsiteY261" fmla="*/ 2813617 h 2831613"/>
              <a:gd name="connsiteX262" fmla="*/ 1505437 w 14842808"/>
              <a:gd name="connsiteY262" fmla="*/ 2813617 h 2831613"/>
              <a:gd name="connsiteX263" fmla="*/ 1505437 w 14842808"/>
              <a:gd name="connsiteY263" fmla="*/ 2223847 h 2831613"/>
              <a:gd name="connsiteX264" fmla="*/ 1701283 w 14842808"/>
              <a:gd name="connsiteY264" fmla="*/ 2014060 h 2831613"/>
              <a:gd name="connsiteX265" fmla="*/ 1895326 w 14842808"/>
              <a:gd name="connsiteY265" fmla="*/ 2223847 h 2831613"/>
              <a:gd name="connsiteX266" fmla="*/ 1895326 w 14842808"/>
              <a:gd name="connsiteY266" fmla="*/ 2813617 h 2831613"/>
              <a:gd name="connsiteX267" fmla="*/ 2044529 w 14842808"/>
              <a:gd name="connsiteY267" fmla="*/ 2813617 h 2831613"/>
              <a:gd name="connsiteX268" fmla="*/ 2044529 w 14842808"/>
              <a:gd name="connsiteY268" fmla="*/ 2193511 h 2831613"/>
              <a:gd name="connsiteX269" fmla="*/ 1756945 w 14842808"/>
              <a:gd name="connsiteY269" fmla="*/ 1899397 h 2831613"/>
              <a:gd name="connsiteX270" fmla="*/ 2644179 w 14842808"/>
              <a:gd name="connsiteY270" fmla="*/ 2704353 h 2831613"/>
              <a:gd name="connsiteX271" fmla="*/ 2389064 w 14842808"/>
              <a:gd name="connsiteY271" fmla="*/ 2365505 h 2831613"/>
              <a:gd name="connsiteX272" fmla="*/ 2644179 w 14842808"/>
              <a:gd name="connsiteY272" fmla="*/ 2026658 h 2831613"/>
              <a:gd name="connsiteX273" fmla="*/ 2899294 w 14842808"/>
              <a:gd name="connsiteY273" fmla="*/ 2365505 h 2831613"/>
              <a:gd name="connsiteX274" fmla="*/ 2644179 w 14842808"/>
              <a:gd name="connsiteY274" fmla="*/ 2704353 h 2831613"/>
              <a:gd name="connsiteX275" fmla="*/ 2651394 w 14842808"/>
              <a:gd name="connsiteY275" fmla="*/ 1899397 h 2831613"/>
              <a:gd name="connsiteX276" fmla="*/ 2232902 w 14842808"/>
              <a:gd name="connsiteY276" fmla="*/ 2376303 h 2831613"/>
              <a:gd name="connsiteX277" fmla="*/ 2637221 w 14842808"/>
              <a:gd name="connsiteY277" fmla="*/ 2831613 h 2831613"/>
              <a:gd name="connsiteX278" fmla="*/ 3055971 w 14842808"/>
              <a:gd name="connsiteY278" fmla="*/ 2354707 h 2831613"/>
              <a:gd name="connsiteX279" fmla="*/ 2651394 w 14842808"/>
              <a:gd name="connsiteY279" fmla="*/ 1899397 h 2831613"/>
              <a:gd name="connsiteX280" fmla="*/ 4365047 w 14842808"/>
              <a:gd name="connsiteY280" fmla="*/ 2723892 h 2831613"/>
              <a:gd name="connsiteX281" fmla="*/ 4192651 w 14842808"/>
              <a:gd name="connsiteY281" fmla="*/ 2566294 h 2831613"/>
              <a:gd name="connsiteX282" fmla="*/ 4343659 w 14842808"/>
              <a:gd name="connsiteY282" fmla="*/ 2415638 h 2831613"/>
              <a:gd name="connsiteX283" fmla="*/ 4453178 w 14842808"/>
              <a:gd name="connsiteY283" fmla="*/ 2388644 h 2831613"/>
              <a:gd name="connsiteX284" fmla="*/ 4573520 w 14842808"/>
              <a:gd name="connsiteY284" fmla="*/ 2349309 h 2831613"/>
              <a:gd name="connsiteX285" fmla="*/ 4573520 w 14842808"/>
              <a:gd name="connsiteY285" fmla="*/ 2523103 h 2831613"/>
              <a:gd name="connsiteX286" fmla="*/ 4365047 w 14842808"/>
              <a:gd name="connsiteY286" fmla="*/ 2723892 h 2831613"/>
              <a:gd name="connsiteX287" fmla="*/ 4411947 w 14842808"/>
              <a:gd name="connsiteY287" fmla="*/ 1899397 h 2831613"/>
              <a:gd name="connsiteX288" fmla="*/ 4049116 w 14842808"/>
              <a:gd name="connsiteY288" fmla="*/ 2186312 h 2831613"/>
              <a:gd name="connsiteX289" fmla="*/ 4187497 w 14842808"/>
              <a:gd name="connsiteY289" fmla="*/ 2215106 h 2831613"/>
              <a:gd name="connsiteX290" fmla="*/ 4401381 w 14842808"/>
              <a:gd name="connsiteY290" fmla="*/ 2014317 h 2831613"/>
              <a:gd name="connsiteX291" fmla="*/ 4573777 w 14842808"/>
              <a:gd name="connsiteY291" fmla="*/ 2180913 h 2831613"/>
              <a:gd name="connsiteX292" fmla="*/ 4573777 w 14842808"/>
              <a:gd name="connsiteY292" fmla="*/ 2186312 h 2831613"/>
              <a:gd name="connsiteX293" fmla="*/ 4521724 w 14842808"/>
              <a:gd name="connsiteY293" fmla="*/ 2258041 h 2831613"/>
              <a:gd name="connsiteX294" fmla="*/ 4263001 w 14842808"/>
              <a:gd name="connsiteY294" fmla="*/ 2322571 h 2831613"/>
              <a:gd name="connsiteX295" fmla="*/ 4043705 w 14842808"/>
              <a:gd name="connsiteY295" fmla="*/ 2577092 h 2831613"/>
              <a:gd name="connsiteX296" fmla="*/ 4324074 w 14842808"/>
              <a:gd name="connsiteY296" fmla="*/ 2831613 h 2831613"/>
              <a:gd name="connsiteX297" fmla="*/ 4573777 w 14842808"/>
              <a:gd name="connsiteY297" fmla="*/ 2677358 h 2831613"/>
              <a:gd name="connsiteX298" fmla="*/ 4591816 w 14842808"/>
              <a:gd name="connsiteY298" fmla="*/ 2813617 h 2831613"/>
              <a:gd name="connsiteX299" fmla="*/ 4744627 w 14842808"/>
              <a:gd name="connsiteY299" fmla="*/ 2813617 h 2831613"/>
              <a:gd name="connsiteX300" fmla="*/ 4721177 w 14842808"/>
              <a:gd name="connsiteY300" fmla="*/ 2627225 h 2831613"/>
              <a:gd name="connsiteX301" fmla="*/ 4721177 w 14842808"/>
              <a:gd name="connsiteY301" fmla="*/ 2171915 h 2831613"/>
              <a:gd name="connsiteX302" fmla="*/ 4411947 w 14842808"/>
              <a:gd name="connsiteY302" fmla="*/ 1899397 h 2831613"/>
              <a:gd name="connsiteX303" fmla="*/ 6942741 w 14842808"/>
              <a:gd name="connsiteY303" fmla="*/ 2268581 h 2831613"/>
              <a:gd name="connsiteX304" fmla="*/ 7185229 w 14842808"/>
              <a:gd name="connsiteY304" fmla="*/ 2021259 h 2831613"/>
              <a:gd name="connsiteX305" fmla="*/ 7402721 w 14842808"/>
              <a:gd name="connsiteY305" fmla="*/ 2268581 h 2831613"/>
              <a:gd name="connsiteX306" fmla="*/ 6942741 w 14842808"/>
              <a:gd name="connsiteY306" fmla="*/ 2268581 h 2831613"/>
              <a:gd name="connsiteX307" fmla="*/ 7185229 w 14842808"/>
              <a:gd name="connsiteY307" fmla="*/ 1899397 h 2831613"/>
              <a:gd name="connsiteX308" fmla="*/ 6782714 w 14842808"/>
              <a:gd name="connsiteY308" fmla="*/ 2372704 h 2831613"/>
              <a:gd name="connsiteX309" fmla="*/ 7185229 w 14842808"/>
              <a:gd name="connsiteY309" fmla="*/ 2831613 h 2831613"/>
              <a:gd name="connsiteX310" fmla="*/ 7551667 w 14842808"/>
              <a:gd name="connsiteY310" fmla="*/ 2539557 h 2831613"/>
              <a:gd name="connsiteX311" fmla="*/ 7415091 w 14842808"/>
              <a:gd name="connsiteY311" fmla="*/ 2503821 h 2831613"/>
              <a:gd name="connsiteX312" fmla="*/ 7199403 w 14842808"/>
              <a:gd name="connsiteY312" fmla="*/ 2706410 h 2831613"/>
              <a:gd name="connsiteX313" fmla="*/ 6937072 w 14842808"/>
              <a:gd name="connsiteY313" fmla="*/ 2374761 h 2831613"/>
              <a:gd name="connsiteX314" fmla="*/ 7553213 w 14842808"/>
              <a:gd name="connsiteY314" fmla="*/ 2374761 h 2831613"/>
              <a:gd name="connsiteX315" fmla="*/ 7553213 w 14842808"/>
              <a:gd name="connsiteY315" fmla="*/ 2324627 h 2831613"/>
              <a:gd name="connsiteX316" fmla="*/ 7185229 w 14842808"/>
              <a:gd name="connsiteY316" fmla="*/ 1899397 h 2831613"/>
              <a:gd name="connsiteX317" fmla="*/ 9777354 w 14842808"/>
              <a:gd name="connsiteY317" fmla="*/ 2268581 h 2831613"/>
              <a:gd name="connsiteX318" fmla="*/ 10019842 w 14842808"/>
              <a:gd name="connsiteY318" fmla="*/ 2021259 h 2831613"/>
              <a:gd name="connsiteX319" fmla="*/ 10237334 w 14842808"/>
              <a:gd name="connsiteY319" fmla="*/ 2268581 h 2831613"/>
              <a:gd name="connsiteX320" fmla="*/ 9777354 w 14842808"/>
              <a:gd name="connsiteY320" fmla="*/ 2268581 h 2831613"/>
              <a:gd name="connsiteX321" fmla="*/ 10019842 w 14842808"/>
              <a:gd name="connsiteY321" fmla="*/ 1899397 h 2831613"/>
              <a:gd name="connsiteX322" fmla="*/ 9617327 w 14842808"/>
              <a:gd name="connsiteY322" fmla="*/ 2372704 h 2831613"/>
              <a:gd name="connsiteX323" fmla="*/ 10019842 w 14842808"/>
              <a:gd name="connsiteY323" fmla="*/ 2831613 h 2831613"/>
              <a:gd name="connsiteX324" fmla="*/ 10386280 w 14842808"/>
              <a:gd name="connsiteY324" fmla="*/ 2539557 h 2831613"/>
              <a:gd name="connsiteX325" fmla="*/ 10249704 w 14842808"/>
              <a:gd name="connsiteY325" fmla="*/ 2503821 h 2831613"/>
              <a:gd name="connsiteX326" fmla="*/ 10034016 w 14842808"/>
              <a:gd name="connsiteY326" fmla="*/ 2706410 h 2831613"/>
              <a:gd name="connsiteX327" fmla="*/ 9771684 w 14842808"/>
              <a:gd name="connsiteY327" fmla="*/ 2374761 h 2831613"/>
              <a:gd name="connsiteX328" fmla="*/ 10387826 w 14842808"/>
              <a:gd name="connsiteY328" fmla="*/ 2374761 h 2831613"/>
              <a:gd name="connsiteX329" fmla="*/ 10387826 w 14842808"/>
              <a:gd name="connsiteY329" fmla="*/ 2324627 h 2831613"/>
              <a:gd name="connsiteX330" fmla="*/ 10019842 w 14842808"/>
              <a:gd name="connsiteY330" fmla="*/ 1899397 h 2831613"/>
              <a:gd name="connsiteX331" fmla="*/ 12299387 w 14842808"/>
              <a:gd name="connsiteY331" fmla="*/ 1899397 h 2831613"/>
              <a:gd name="connsiteX332" fmla="*/ 11886049 w 14842808"/>
              <a:gd name="connsiteY332" fmla="*/ 2374503 h 2831613"/>
              <a:gd name="connsiteX333" fmla="*/ 12292171 w 14842808"/>
              <a:gd name="connsiteY333" fmla="*/ 2831613 h 2831613"/>
              <a:gd name="connsiteX334" fmla="*/ 12660413 w 14842808"/>
              <a:gd name="connsiteY334" fmla="*/ 2512562 h 2831613"/>
              <a:gd name="connsiteX335" fmla="*/ 12518425 w 14842808"/>
              <a:gd name="connsiteY335" fmla="*/ 2478369 h 2831613"/>
              <a:gd name="connsiteX336" fmla="*/ 12302736 w 14842808"/>
              <a:gd name="connsiteY336" fmla="*/ 2704353 h 2831613"/>
              <a:gd name="connsiteX337" fmla="*/ 12042210 w 14842808"/>
              <a:gd name="connsiteY337" fmla="*/ 2363706 h 2831613"/>
              <a:gd name="connsiteX338" fmla="*/ 12295521 w 14842808"/>
              <a:gd name="connsiteY338" fmla="*/ 2026658 h 2831613"/>
              <a:gd name="connsiteX339" fmla="*/ 12518167 w 14842808"/>
              <a:gd name="connsiteY339" fmla="*/ 2241844 h 2831613"/>
              <a:gd name="connsiteX340" fmla="*/ 12660156 w 14842808"/>
              <a:gd name="connsiteY340" fmla="*/ 2207908 h 2831613"/>
              <a:gd name="connsiteX341" fmla="*/ 12299387 w 14842808"/>
              <a:gd name="connsiteY341" fmla="*/ 1899397 h 2831613"/>
              <a:gd name="connsiteX342" fmla="*/ 13596350 w 14842808"/>
              <a:gd name="connsiteY342" fmla="*/ 1899397 h 2831613"/>
              <a:gd name="connsiteX343" fmla="*/ 13344844 w 14842808"/>
              <a:gd name="connsiteY343" fmla="*/ 2055452 h 2831613"/>
              <a:gd name="connsiteX344" fmla="*/ 13344844 w 14842808"/>
              <a:gd name="connsiteY344" fmla="*/ 1917394 h 2831613"/>
              <a:gd name="connsiteX345" fmla="*/ 13195639 w 14842808"/>
              <a:gd name="connsiteY345" fmla="*/ 1917394 h 2831613"/>
              <a:gd name="connsiteX346" fmla="*/ 13195639 w 14842808"/>
              <a:gd name="connsiteY346" fmla="*/ 2813617 h 2831613"/>
              <a:gd name="connsiteX347" fmla="*/ 13344844 w 14842808"/>
              <a:gd name="connsiteY347" fmla="*/ 2813617 h 2831613"/>
              <a:gd name="connsiteX348" fmla="*/ 13344844 w 14842808"/>
              <a:gd name="connsiteY348" fmla="*/ 2223847 h 2831613"/>
              <a:gd name="connsiteX349" fmla="*/ 13540690 w 14842808"/>
              <a:gd name="connsiteY349" fmla="*/ 2014060 h 2831613"/>
              <a:gd name="connsiteX350" fmla="*/ 13734732 w 14842808"/>
              <a:gd name="connsiteY350" fmla="*/ 2223847 h 2831613"/>
              <a:gd name="connsiteX351" fmla="*/ 13734732 w 14842808"/>
              <a:gd name="connsiteY351" fmla="*/ 2813617 h 2831613"/>
              <a:gd name="connsiteX352" fmla="*/ 13883936 w 14842808"/>
              <a:gd name="connsiteY352" fmla="*/ 2813617 h 2831613"/>
              <a:gd name="connsiteX353" fmla="*/ 13883936 w 14842808"/>
              <a:gd name="connsiteY353" fmla="*/ 2193511 h 2831613"/>
              <a:gd name="connsiteX354" fmla="*/ 13596350 w 14842808"/>
              <a:gd name="connsiteY354" fmla="*/ 1899397 h 2831613"/>
              <a:gd name="connsiteX355" fmla="*/ 14232336 w 14842808"/>
              <a:gd name="connsiteY355" fmla="*/ 2268581 h 2831613"/>
              <a:gd name="connsiteX356" fmla="*/ 14474823 w 14842808"/>
              <a:gd name="connsiteY356" fmla="*/ 2021259 h 2831613"/>
              <a:gd name="connsiteX357" fmla="*/ 14692316 w 14842808"/>
              <a:gd name="connsiteY357" fmla="*/ 2268581 h 2831613"/>
              <a:gd name="connsiteX358" fmla="*/ 14232336 w 14842808"/>
              <a:gd name="connsiteY358" fmla="*/ 2268581 h 2831613"/>
              <a:gd name="connsiteX359" fmla="*/ 14474823 w 14842808"/>
              <a:gd name="connsiteY359" fmla="*/ 1899397 h 2831613"/>
              <a:gd name="connsiteX360" fmla="*/ 14072308 w 14842808"/>
              <a:gd name="connsiteY360" fmla="*/ 2372704 h 2831613"/>
              <a:gd name="connsiteX361" fmla="*/ 14474823 w 14842808"/>
              <a:gd name="connsiteY361" fmla="*/ 2831613 h 2831613"/>
              <a:gd name="connsiteX362" fmla="*/ 14841262 w 14842808"/>
              <a:gd name="connsiteY362" fmla="*/ 2539557 h 2831613"/>
              <a:gd name="connsiteX363" fmla="*/ 14704684 w 14842808"/>
              <a:gd name="connsiteY363" fmla="*/ 2503821 h 2831613"/>
              <a:gd name="connsiteX364" fmla="*/ 14488996 w 14842808"/>
              <a:gd name="connsiteY364" fmla="*/ 2706410 h 2831613"/>
              <a:gd name="connsiteX365" fmla="*/ 14226666 w 14842808"/>
              <a:gd name="connsiteY365" fmla="*/ 2374761 h 2831613"/>
              <a:gd name="connsiteX366" fmla="*/ 14842809 w 14842808"/>
              <a:gd name="connsiteY366" fmla="*/ 2374761 h 2831613"/>
              <a:gd name="connsiteX367" fmla="*/ 14842809 w 14842808"/>
              <a:gd name="connsiteY367" fmla="*/ 2324627 h 2831613"/>
              <a:gd name="connsiteX368" fmla="*/ 14474823 w 14842808"/>
              <a:gd name="connsiteY368" fmla="*/ 1899397 h 2831613"/>
              <a:gd name="connsiteX369" fmla="*/ 5204092 w 14842808"/>
              <a:gd name="connsiteY369" fmla="*/ 1666471 h 2831613"/>
              <a:gd name="connsiteX370" fmla="*/ 5054889 w 14842808"/>
              <a:gd name="connsiteY370" fmla="*/ 1702207 h 2831613"/>
              <a:gd name="connsiteX371" fmla="*/ 5054889 w 14842808"/>
              <a:gd name="connsiteY371" fmla="*/ 1917394 h 2831613"/>
              <a:gd name="connsiteX372" fmla="*/ 4882493 w 14842808"/>
              <a:gd name="connsiteY372" fmla="*/ 1917394 h 2831613"/>
              <a:gd name="connsiteX373" fmla="*/ 4882493 w 14842808"/>
              <a:gd name="connsiteY373" fmla="*/ 2032057 h 2831613"/>
              <a:gd name="connsiteX374" fmla="*/ 5054889 w 14842808"/>
              <a:gd name="connsiteY374" fmla="*/ 2032057 h 2831613"/>
              <a:gd name="connsiteX375" fmla="*/ 5054889 w 14842808"/>
              <a:gd name="connsiteY375" fmla="*/ 2580434 h 2831613"/>
              <a:gd name="connsiteX376" fmla="*/ 5300985 w 14842808"/>
              <a:gd name="connsiteY376" fmla="*/ 2831356 h 2831613"/>
              <a:gd name="connsiteX377" fmla="*/ 5493223 w 14842808"/>
              <a:gd name="connsiteY377" fmla="*/ 2775824 h 2831613"/>
              <a:gd name="connsiteX378" fmla="*/ 5451992 w 14842808"/>
              <a:gd name="connsiteY378" fmla="*/ 2668360 h 2831613"/>
              <a:gd name="connsiteX379" fmla="*/ 5320827 w 14842808"/>
              <a:gd name="connsiteY379" fmla="*/ 2705895 h 2831613"/>
              <a:gd name="connsiteX380" fmla="*/ 5204092 w 14842808"/>
              <a:gd name="connsiteY380" fmla="*/ 2557039 h 2831613"/>
              <a:gd name="connsiteX381" fmla="*/ 5204092 w 14842808"/>
              <a:gd name="connsiteY381" fmla="*/ 2032057 h 2831613"/>
              <a:gd name="connsiteX382" fmla="*/ 5470031 w 14842808"/>
              <a:gd name="connsiteY382" fmla="*/ 2032057 h 2831613"/>
              <a:gd name="connsiteX383" fmla="*/ 5470031 w 14842808"/>
              <a:gd name="connsiteY383" fmla="*/ 1917394 h 2831613"/>
              <a:gd name="connsiteX384" fmla="*/ 5204092 w 14842808"/>
              <a:gd name="connsiteY384" fmla="*/ 1917394 h 2831613"/>
              <a:gd name="connsiteX385" fmla="*/ 5204092 w 14842808"/>
              <a:gd name="connsiteY385" fmla="*/ 1666471 h 2831613"/>
              <a:gd name="connsiteX386" fmla="*/ 219296 w 14842808"/>
              <a:gd name="connsiteY386" fmla="*/ 1558750 h 2831613"/>
              <a:gd name="connsiteX387" fmla="*/ 62877 w 14842808"/>
              <a:gd name="connsiteY387" fmla="*/ 1558750 h 2831613"/>
              <a:gd name="connsiteX388" fmla="*/ 62877 w 14842808"/>
              <a:gd name="connsiteY388" fmla="*/ 2813360 h 2831613"/>
              <a:gd name="connsiteX389" fmla="*/ 219296 w 14842808"/>
              <a:gd name="connsiteY389" fmla="*/ 2813360 h 2831613"/>
              <a:gd name="connsiteX390" fmla="*/ 219296 w 14842808"/>
              <a:gd name="connsiteY390" fmla="*/ 1558750 h 2831613"/>
              <a:gd name="connsiteX391" fmla="*/ 9411173 w 14842808"/>
              <a:gd name="connsiteY391" fmla="*/ 1558750 h 2831613"/>
              <a:gd name="connsiteX392" fmla="*/ 9174096 w 14842808"/>
              <a:gd name="connsiteY392" fmla="*/ 1558750 h 2831613"/>
              <a:gd name="connsiteX393" fmla="*/ 8802247 w 14842808"/>
              <a:gd name="connsiteY393" fmla="*/ 2569636 h 2831613"/>
              <a:gd name="connsiteX394" fmla="*/ 8428593 w 14842808"/>
              <a:gd name="connsiteY394" fmla="*/ 1558750 h 2831613"/>
              <a:gd name="connsiteX395" fmla="*/ 8180694 w 14842808"/>
              <a:gd name="connsiteY395" fmla="*/ 1558750 h 2831613"/>
              <a:gd name="connsiteX396" fmla="*/ 8180694 w 14842808"/>
              <a:gd name="connsiteY396" fmla="*/ 2813360 h 2831613"/>
              <a:gd name="connsiteX397" fmla="*/ 8337113 w 14842808"/>
              <a:gd name="connsiteY397" fmla="*/ 2813360 h 2831613"/>
              <a:gd name="connsiteX398" fmla="*/ 8337113 w 14842808"/>
              <a:gd name="connsiteY398" fmla="*/ 1732801 h 2831613"/>
              <a:gd name="connsiteX399" fmla="*/ 8737824 w 14842808"/>
              <a:gd name="connsiteY399" fmla="*/ 2813617 h 2831613"/>
              <a:gd name="connsiteX400" fmla="*/ 8858166 w 14842808"/>
              <a:gd name="connsiteY400" fmla="*/ 2813617 h 2831613"/>
              <a:gd name="connsiteX401" fmla="*/ 9255270 w 14842808"/>
              <a:gd name="connsiteY401" fmla="*/ 1731002 h 2831613"/>
              <a:gd name="connsiteX402" fmla="*/ 9255270 w 14842808"/>
              <a:gd name="connsiteY402" fmla="*/ 2813617 h 2831613"/>
              <a:gd name="connsiteX403" fmla="*/ 9411431 w 14842808"/>
              <a:gd name="connsiteY403" fmla="*/ 2813617 h 2831613"/>
              <a:gd name="connsiteX404" fmla="*/ 9411431 w 14842808"/>
              <a:gd name="connsiteY404" fmla="*/ 1558750 h 2831613"/>
              <a:gd name="connsiteX405" fmla="*/ 10941349 w 14842808"/>
              <a:gd name="connsiteY405" fmla="*/ 2704353 h 2831613"/>
              <a:gd name="connsiteX406" fmla="*/ 10695254 w 14842808"/>
              <a:gd name="connsiteY406" fmla="*/ 2365505 h 2831613"/>
              <a:gd name="connsiteX407" fmla="*/ 10941349 w 14842808"/>
              <a:gd name="connsiteY407" fmla="*/ 2026658 h 2831613"/>
              <a:gd name="connsiteX408" fmla="*/ 11187445 w 14842808"/>
              <a:gd name="connsiteY408" fmla="*/ 2365505 h 2831613"/>
              <a:gd name="connsiteX409" fmla="*/ 10941349 w 14842808"/>
              <a:gd name="connsiteY409" fmla="*/ 2704353 h 2831613"/>
              <a:gd name="connsiteX410" fmla="*/ 11333042 w 14842808"/>
              <a:gd name="connsiteY410" fmla="*/ 1558750 h 2831613"/>
              <a:gd name="connsiteX411" fmla="*/ 11183838 w 14842808"/>
              <a:gd name="connsiteY411" fmla="*/ 1558750 h 2831613"/>
              <a:gd name="connsiteX412" fmla="*/ 11183838 w 14842808"/>
              <a:gd name="connsiteY412" fmla="*/ 2089388 h 2831613"/>
              <a:gd name="connsiteX413" fmla="*/ 10916095 w 14842808"/>
              <a:gd name="connsiteY413" fmla="*/ 1899397 h 2831613"/>
              <a:gd name="connsiteX414" fmla="*/ 10538834 w 14842808"/>
              <a:gd name="connsiteY414" fmla="*/ 2370904 h 2831613"/>
              <a:gd name="connsiteX415" fmla="*/ 10903469 w 14842808"/>
              <a:gd name="connsiteY415" fmla="*/ 2831613 h 2831613"/>
              <a:gd name="connsiteX416" fmla="*/ 11183838 w 14842808"/>
              <a:gd name="connsiteY416" fmla="*/ 2632624 h 2831613"/>
              <a:gd name="connsiteX417" fmla="*/ 11183838 w 14842808"/>
              <a:gd name="connsiteY417" fmla="*/ 2700753 h 2831613"/>
              <a:gd name="connsiteX418" fmla="*/ 11192857 w 14842808"/>
              <a:gd name="connsiteY418" fmla="*/ 2813617 h 2831613"/>
              <a:gd name="connsiteX419" fmla="*/ 11343864 w 14842808"/>
              <a:gd name="connsiteY419" fmla="*/ 2813617 h 2831613"/>
              <a:gd name="connsiteX420" fmla="*/ 11333042 w 14842808"/>
              <a:gd name="connsiteY420" fmla="*/ 2627225 h 2831613"/>
              <a:gd name="connsiteX421" fmla="*/ 11333042 w 14842808"/>
              <a:gd name="connsiteY421" fmla="*/ 1558750 h 2831613"/>
              <a:gd name="connsiteX422" fmla="*/ 5712261 w 14842808"/>
              <a:gd name="connsiteY422" fmla="*/ 1532012 h 2831613"/>
              <a:gd name="connsiteX423" fmla="*/ 5606350 w 14842808"/>
              <a:gd name="connsiteY423" fmla="*/ 1637677 h 2831613"/>
              <a:gd name="connsiteX424" fmla="*/ 5712261 w 14842808"/>
              <a:gd name="connsiteY424" fmla="*/ 1741542 h 2831613"/>
              <a:gd name="connsiteX425" fmla="*/ 5816369 w 14842808"/>
              <a:gd name="connsiteY425" fmla="*/ 1637677 h 2831613"/>
              <a:gd name="connsiteX426" fmla="*/ 5712261 w 14842808"/>
              <a:gd name="connsiteY426" fmla="*/ 1532012 h 2831613"/>
              <a:gd name="connsiteX427" fmla="*/ 11623976 w 14842808"/>
              <a:gd name="connsiteY427" fmla="*/ 1532012 h 2831613"/>
              <a:gd name="connsiteX428" fmla="*/ 11518064 w 14842808"/>
              <a:gd name="connsiteY428" fmla="*/ 1637677 h 2831613"/>
              <a:gd name="connsiteX429" fmla="*/ 11623976 w 14842808"/>
              <a:gd name="connsiteY429" fmla="*/ 1741542 h 2831613"/>
              <a:gd name="connsiteX430" fmla="*/ 11728083 w 14842808"/>
              <a:gd name="connsiteY430" fmla="*/ 1637677 h 2831613"/>
              <a:gd name="connsiteX431" fmla="*/ 11623976 w 14842808"/>
              <a:gd name="connsiteY431" fmla="*/ 1532012 h 2831613"/>
              <a:gd name="connsiteX432" fmla="*/ 12906510 w 14842808"/>
              <a:gd name="connsiteY432" fmla="*/ 1532012 h 2831613"/>
              <a:gd name="connsiteX433" fmla="*/ 12800598 w 14842808"/>
              <a:gd name="connsiteY433" fmla="*/ 1637677 h 2831613"/>
              <a:gd name="connsiteX434" fmla="*/ 12906510 w 14842808"/>
              <a:gd name="connsiteY434" fmla="*/ 1741542 h 2831613"/>
              <a:gd name="connsiteX435" fmla="*/ 13010617 w 14842808"/>
              <a:gd name="connsiteY435" fmla="*/ 1637677 h 2831613"/>
              <a:gd name="connsiteX436" fmla="*/ 12906510 w 14842808"/>
              <a:gd name="connsiteY436" fmla="*/ 1532012 h 2831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</a:cxnLst>
            <a:rect l="l" t="t" r="r" b="b"/>
            <a:pathLst>
              <a:path w="14842808" h="2831613">
                <a:moveTo>
                  <a:pt x="1397722" y="1202934"/>
                </a:moveTo>
                <a:cubicBezTo>
                  <a:pt x="1259341" y="1202934"/>
                  <a:pt x="1182034" y="1072074"/>
                  <a:pt x="1182034" y="835550"/>
                </a:cubicBezTo>
                <a:cubicBezTo>
                  <a:pt x="1182034" y="595426"/>
                  <a:pt x="1259341" y="468165"/>
                  <a:pt x="1397722" y="468165"/>
                </a:cubicBezTo>
                <a:cubicBezTo>
                  <a:pt x="1536103" y="468165"/>
                  <a:pt x="1613410" y="597225"/>
                  <a:pt x="1613410" y="835550"/>
                </a:cubicBezTo>
                <a:cubicBezTo>
                  <a:pt x="1613153" y="1075674"/>
                  <a:pt x="1535845" y="1202934"/>
                  <a:pt x="1397722" y="1202934"/>
                </a:cubicBezTo>
                <a:moveTo>
                  <a:pt x="1397722" y="369441"/>
                </a:moveTo>
                <a:cubicBezTo>
                  <a:pt x="1115549" y="369441"/>
                  <a:pt x="959388" y="579229"/>
                  <a:pt x="959388" y="835550"/>
                </a:cubicBezTo>
                <a:cubicBezTo>
                  <a:pt x="959388" y="1091871"/>
                  <a:pt x="1115807" y="1301658"/>
                  <a:pt x="1397722" y="1301658"/>
                </a:cubicBezTo>
                <a:cubicBezTo>
                  <a:pt x="1679895" y="1301658"/>
                  <a:pt x="1836056" y="1091871"/>
                  <a:pt x="1836056" y="835550"/>
                </a:cubicBezTo>
                <a:cubicBezTo>
                  <a:pt x="1836056" y="578972"/>
                  <a:pt x="1679637" y="369441"/>
                  <a:pt x="1397722" y="369441"/>
                </a:cubicBezTo>
                <a:moveTo>
                  <a:pt x="3357471" y="369441"/>
                </a:moveTo>
                <a:cubicBezTo>
                  <a:pt x="3224501" y="369441"/>
                  <a:pt x="3150802" y="426773"/>
                  <a:pt x="3109571" y="500301"/>
                </a:cubicBezTo>
                <a:lnTo>
                  <a:pt x="3098748" y="500301"/>
                </a:lnTo>
                <a:lnTo>
                  <a:pt x="3098748" y="387438"/>
                </a:lnTo>
                <a:lnTo>
                  <a:pt x="2886667" y="387438"/>
                </a:lnTo>
                <a:lnTo>
                  <a:pt x="2886667" y="1283661"/>
                </a:lnTo>
                <a:lnTo>
                  <a:pt x="3098748" y="1283661"/>
                </a:lnTo>
                <a:lnTo>
                  <a:pt x="3098748" y="704433"/>
                </a:lnTo>
                <a:cubicBezTo>
                  <a:pt x="3098748" y="571773"/>
                  <a:pt x="3167036" y="494645"/>
                  <a:pt x="3276555" y="494645"/>
                </a:cubicBezTo>
                <a:cubicBezTo>
                  <a:pt x="3382467" y="494645"/>
                  <a:pt x="3429367" y="564574"/>
                  <a:pt x="3429367" y="670239"/>
                </a:cubicBezTo>
                <a:lnTo>
                  <a:pt x="3429367" y="1283147"/>
                </a:lnTo>
                <a:lnTo>
                  <a:pt x="3641447" y="1283147"/>
                </a:lnTo>
                <a:lnTo>
                  <a:pt x="3641447" y="668697"/>
                </a:lnTo>
                <a:cubicBezTo>
                  <a:pt x="3641189" y="484105"/>
                  <a:pt x="3544297" y="369441"/>
                  <a:pt x="3357471" y="369441"/>
                </a:cubicBezTo>
                <a:moveTo>
                  <a:pt x="4122559" y="369441"/>
                </a:moveTo>
                <a:cubicBezTo>
                  <a:pt x="3926712" y="369441"/>
                  <a:pt x="3779312" y="451968"/>
                  <a:pt x="3779312" y="627562"/>
                </a:cubicBezTo>
                <a:cubicBezTo>
                  <a:pt x="3779312" y="776418"/>
                  <a:pt x="3881616" y="856888"/>
                  <a:pt x="3996805" y="885683"/>
                </a:cubicBezTo>
                <a:lnTo>
                  <a:pt x="4176416" y="930417"/>
                </a:lnTo>
                <a:cubicBezTo>
                  <a:pt x="4271762" y="953812"/>
                  <a:pt x="4314797" y="987748"/>
                  <a:pt x="4314797" y="1063076"/>
                </a:cubicBezTo>
                <a:cubicBezTo>
                  <a:pt x="4314797" y="1154601"/>
                  <a:pt x="4250116" y="1206534"/>
                  <a:pt x="4136989" y="1206534"/>
                </a:cubicBezTo>
                <a:cubicBezTo>
                  <a:pt x="4014843" y="1206534"/>
                  <a:pt x="3951966" y="1147402"/>
                  <a:pt x="3932124" y="998546"/>
                </a:cubicBezTo>
                <a:lnTo>
                  <a:pt x="3741690" y="1052278"/>
                </a:lnTo>
                <a:cubicBezTo>
                  <a:pt x="3752513" y="1206534"/>
                  <a:pt x="3896305" y="1301401"/>
                  <a:pt x="4113539" y="1301401"/>
                </a:cubicBezTo>
                <a:cubicBezTo>
                  <a:pt x="4356028" y="1301401"/>
                  <a:pt x="4487193" y="1188537"/>
                  <a:pt x="4487193" y="1009344"/>
                </a:cubicBezTo>
                <a:cubicBezTo>
                  <a:pt x="4487193" y="840949"/>
                  <a:pt x="4370458" y="771019"/>
                  <a:pt x="4248313" y="740425"/>
                </a:cubicBezTo>
                <a:lnTo>
                  <a:pt x="4075916" y="697491"/>
                </a:lnTo>
                <a:cubicBezTo>
                  <a:pt x="3989589" y="675895"/>
                  <a:pt x="3951966" y="636560"/>
                  <a:pt x="3951966" y="579229"/>
                </a:cubicBezTo>
                <a:cubicBezTo>
                  <a:pt x="3951966" y="507500"/>
                  <a:pt x="4013039" y="464566"/>
                  <a:pt x="4104778" y="464566"/>
                </a:cubicBezTo>
                <a:cubicBezTo>
                  <a:pt x="4212493" y="464566"/>
                  <a:pt x="4278978" y="523697"/>
                  <a:pt x="4287997" y="636560"/>
                </a:cubicBezTo>
                <a:lnTo>
                  <a:pt x="4467608" y="582828"/>
                </a:lnTo>
                <a:cubicBezTo>
                  <a:pt x="4445962" y="457110"/>
                  <a:pt x="4322013" y="369441"/>
                  <a:pt x="4122559" y="369441"/>
                </a:cubicBezTo>
                <a:moveTo>
                  <a:pt x="5013658" y="1202934"/>
                </a:moveTo>
                <a:cubicBezTo>
                  <a:pt x="4875277" y="1202934"/>
                  <a:pt x="4797969" y="1072074"/>
                  <a:pt x="4797969" y="835550"/>
                </a:cubicBezTo>
                <a:cubicBezTo>
                  <a:pt x="4797969" y="595426"/>
                  <a:pt x="4875277" y="468165"/>
                  <a:pt x="5013658" y="468165"/>
                </a:cubicBezTo>
                <a:cubicBezTo>
                  <a:pt x="5152039" y="468165"/>
                  <a:pt x="5229346" y="597225"/>
                  <a:pt x="5229346" y="835550"/>
                </a:cubicBezTo>
                <a:cubicBezTo>
                  <a:pt x="5229089" y="1075674"/>
                  <a:pt x="5152039" y="1202934"/>
                  <a:pt x="5013658" y="1202934"/>
                </a:cubicBezTo>
                <a:moveTo>
                  <a:pt x="5013658" y="369441"/>
                </a:moveTo>
                <a:cubicBezTo>
                  <a:pt x="4731485" y="369441"/>
                  <a:pt x="4575324" y="579229"/>
                  <a:pt x="4575324" y="835550"/>
                </a:cubicBezTo>
                <a:cubicBezTo>
                  <a:pt x="4575324" y="1091871"/>
                  <a:pt x="4731743" y="1301658"/>
                  <a:pt x="5013658" y="1301658"/>
                </a:cubicBezTo>
                <a:cubicBezTo>
                  <a:pt x="5295831" y="1301658"/>
                  <a:pt x="5451992" y="1091871"/>
                  <a:pt x="5451992" y="835550"/>
                </a:cubicBezTo>
                <a:cubicBezTo>
                  <a:pt x="5451992" y="578972"/>
                  <a:pt x="5295573" y="369441"/>
                  <a:pt x="5013658" y="369441"/>
                </a:cubicBezTo>
                <a:moveTo>
                  <a:pt x="6048292" y="369441"/>
                </a:moveTo>
                <a:cubicBezTo>
                  <a:pt x="5915322" y="369441"/>
                  <a:pt x="5841623" y="426773"/>
                  <a:pt x="5800392" y="500301"/>
                </a:cubicBezTo>
                <a:lnTo>
                  <a:pt x="5789569" y="500301"/>
                </a:lnTo>
                <a:lnTo>
                  <a:pt x="5789569" y="387438"/>
                </a:lnTo>
                <a:lnTo>
                  <a:pt x="5577488" y="387438"/>
                </a:lnTo>
                <a:lnTo>
                  <a:pt x="5577488" y="1283661"/>
                </a:lnTo>
                <a:lnTo>
                  <a:pt x="5789569" y="1283661"/>
                </a:lnTo>
                <a:lnTo>
                  <a:pt x="5789569" y="704433"/>
                </a:lnTo>
                <a:cubicBezTo>
                  <a:pt x="5789569" y="571773"/>
                  <a:pt x="5857857" y="494645"/>
                  <a:pt x="5967376" y="494645"/>
                </a:cubicBezTo>
                <a:cubicBezTo>
                  <a:pt x="6073288" y="494645"/>
                  <a:pt x="6120188" y="564574"/>
                  <a:pt x="6120188" y="670239"/>
                </a:cubicBezTo>
                <a:lnTo>
                  <a:pt x="6120188" y="1283147"/>
                </a:lnTo>
                <a:lnTo>
                  <a:pt x="6332269" y="1283147"/>
                </a:lnTo>
                <a:lnTo>
                  <a:pt x="6332269" y="668697"/>
                </a:lnTo>
                <a:cubicBezTo>
                  <a:pt x="6332269" y="484105"/>
                  <a:pt x="6235118" y="369441"/>
                  <a:pt x="6048292" y="369441"/>
                </a:cubicBezTo>
                <a:moveTo>
                  <a:pt x="9197289" y="1202934"/>
                </a:moveTo>
                <a:cubicBezTo>
                  <a:pt x="9058909" y="1202934"/>
                  <a:pt x="8981601" y="1072074"/>
                  <a:pt x="8981601" y="835550"/>
                </a:cubicBezTo>
                <a:cubicBezTo>
                  <a:pt x="8981601" y="595426"/>
                  <a:pt x="9058909" y="468165"/>
                  <a:pt x="9197289" y="468165"/>
                </a:cubicBezTo>
                <a:cubicBezTo>
                  <a:pt x="9335670" y="468165"/>
                  <a:pt x="9412978" y="597225"/>
                  <a:pt x="9412978" y="835550"/>
                </a:cubicBezTo>
                <a:cubicBezTo>
                  <a:pt x="9412978" y="1075674"/>
                  <a:pt x="9335670" y="1202934"/>
                  <a:pt x="9197289" y="1202934"/>
                </a:cubicBezTo>
                <a:moveTo>
                  <a:pt x="9197289" y="369441"/>
                </a:moveTo>
                <a:cubicBezTo>
                  <a:pt x="8915116" y="369441"/>
                  <a:pt x="8758955" y="579229"/>
                  <a:pt x="8758955" y="835550"/>
                </a:cubicBezTo>
                <a:cubicBezTo>
                  <a:pt x="8758955" y="1091871"/>
                  <a:pt x="8915374" y="1301658"/>
                  <a:pt x="9197289" y="1301658"/>
                </a:cubicBezTo>
                <a:cubicBezTo>
                  <a:pt x="9479462" y="1301658"/>
                  <a:pt x="9635623" y="1091871"/>
                  <a:pt x="9635623" y="835550"/>
                </a:cubicBezTo>
                <a:cubicBezTo>
                  <a:pt x="9635623" y="578972"/>
                  <a:pt x="9479462" y="369441"/>
                  <a:pt x="9197289" y="369441"/>
                </a:cubicBezTo>
                <a:moveTo>
                  <a:pt x="11157038" y="369441"/>
                </a:moveTo>
                <a:cubicBezTo>
                  <a:pt x="11024068" y="369441"/>
                  <a:pt x="10950369" y="426773"/>
                  <a:pt x="10909138" y="500301"/>
                </a:cubicBezTo>
                <a:lnTo>
                  <a:pt x="10898314" y="500301"/>
                </a:lnTo>
                <a:lnTo>
                  <a:pt x="10898314" y="387438"/>
                </a:lnTo>
                <a:lnTo>
                  <a:pt x="10686234" y="387438"/>
                </a:lnTo>
                <a:lnTo>
                  <a:pt x="10686234" y="1283661"/>
                </a:lnTo>
                <a:lnTo>
                  <a:pt x="10898314" y="1283661"/>
                </a:lnTo>
                <a:lnTo>
                  <a:pt x="10898314" y="704433"/>
                </a:lnTo>
                <a:cubicBezTo>
                  <a:pt x="10898314" y="571773"/>
                  <a:pt x="10966603" y="494645"/>
                  <a:pt x="11076123" y="494645"/>
                </a:cubicBezTo>
                <a:cubicBezTo>
                  <a:pt x="11182034" y="494645"/>
                  <a:pt x="11228934" y="564574"/>
                  <a:pt x="11228934" y="670239"/>
                </a:cubicBezTo>
                <a:lnTo>
                  <a:pt x="11228934" y="1283147"/>
                </a:lnTo>
                <a:lnTo>
                  <a:pt x="11441014" y="1283147"/>
                </a:lnTo>
                <a:lnTo>
                  <a:pt x="11441014" y="668697"/>
                </a:lnTo>
                <a:cubicBezTo>
                  <a:pt x="11441014" y="484105"/>
                  <a:pt x="11343864" y="369441"/>
                  <a:pt x="11157038" y="369441"/>
                </a:cubicBezTo>
                <a:moveTo>
                  <a:pt x="11922383" y="369441"/>
                </a:moveTo>
                <a:cubicBezTo>
                  <a:pt x="11726537" y="369441"/>
                  <a:pt x="11579137" y="451968"/>
                  <a:pt x="11579137" y="627562"/>
                </a:cubicBezTo>
                <a:cubicBezTo>
                  <a:pt x="11579137" y="776418"/>
                  <a:pt x="11681441" y="856888"/>
                  <a:pt x="11796630" y="885683"/>
                </a:cubicBezTo>
                <a:lnTo>
                  <a:pt x="11976241" y="930417"/>
                </a:lnTo>
                <a:cubicBezTo>
                  <a:pt x="12071329" y="953812"/>
                  <a:pt x="12114621" y="987748"/>
                  <a:pt x="12114621" y="1063076"/>
                </a:cubicBezTo>
                <a:cubicBezTo>
                  <a:pt x="12114621" y="1154601"/>
                  <a:pt x="12049941" y="1206534"/>
                  <a:pt x="11936814" y="1206534"/>
                </a:cubicBezTo>
                <a:cubicBezTo>
                  <a:pt x="11814668" y="1206534"/>
                  <a:pt x="11751791" y="1147402"/>
                  <a:pt x="11731949" y="998546"/>
                </a:cubicBezTo>
                <a:lnTo>
                  <a:pt x="11541514" y="1052278"/>
                </a:lnTo>
                <a:cubicBezTo>
                  <a:pt x="11552337" y="1206534"/>
                  <a:pt x="11696130" y="1301401"/>
                  <a:pt x="11913364" y="1301401"/>
                </a:cubicBezTo>
                <a:cubicBezTo>
                  <a:pt x="12155852" y="1301401"/>
                  <a:pt x="12287018" y="1188537"/>
                  <a:pt x="12287018" y="1009344"/>
                </a:cubicBezTo>
                <a:cubicBezTo>
                  <a:pt x="12287018" y="840949"/>
                  <a:pt x="12170283" y="771019"/>
                  <a:pt x="12048137" y="740425"/>
                </a:cubicBezTo>
                <a:lnTo>
                  <a:pt x="11875741" y="697491"/>
                </a:lnTo>
                <a:cubicBezTo>
                  <a:pt x="11789414" y="675895"/>
                  <a:pt x="11751791" y="636560"/>
                  <a:pt x="11751791" y="579229"/>
                </a:cubicBezTo>
                <a:cubicBezTo>
                  <a:pt x="11751791" y="507500"/>
                  <a:pt x="11812864" y="464566"/>
                  <a:pt x="11904603" y="464566"/>
                </a:cubicBezTo>
                <a:cubicBezTo>
                  <a:pt x="12012318" y="464566"/>
                  <a:pt x="12078802" y="523697"/>
                  <a:pt x="12087821" y="636560"/>
                </a:cubicBezTo>
                <a:lnTo>
                  <a:pt x="12267433" y="582828"/>
                </a:lnTo>
                <a:cubicBezTo>
                  <a:pt x="12245787" y="457110"/>
                  <a:pt x="12121837" y="369441"/>
                  <a:pt x="11922383" y="369441"/>
                </a:cubicBezTo>
                <a:moveTo>
                  <a:pt x="12813224" y="1202934"/>
                </a:moveTo>
                <a:cubicBezTo>
                  <a:pt x="12674844" y="1202934"/>
                  <a:pt x="12597536" y="1072074"/>
                  <a:pt x="12597536" y="835550"/>
                </a:cubicBezTo>
                <a:cubicBezTo>
                  <a:pt x="12597536" y="595426"/>
                  <a:pt x="12674844" y="468165"/>
                  <a:pt x="12813224" y="468165"/>
                </a:cubicBezTo>
                <a:cubicBezTo>
                  <a:pt x="12951606" y="468165"/>
                  <a:pt x="13028913" y="597225"/>
                  <a:pt x="13028913" y="835550"/>
                </a:cubicBezTo>
                <a:cubicBezTo>
                  <a:pt x="13028913" y="1075674"/>
                  <a:pt x="12951606" y="1202934"/>
                  <a:pt x="12813224" y="1202934"/>
                </a:cubicBezTo>
                <a:moveTo>
                  <a:pt x="12813224" y="369441"/>
                </a:moveTo>
                <a:cubicBezTo>
                  <a:pt x="12531052" y="369441"/>
                  <a:pt x="12374891" y="579229"/>
                  <a:pt x="12374891" y="835550"/>
                </a:cubicBezTo>
                <a:cubicBezTo>
                  <a:pt x="12374891" y="1091871"/>
                  <a:pt x="12531310" y="1301658"/>
                  <a:pt x="12813224" y="1301658"/>
                </a:cubicBezTo>
                <a:cubicBezTo>
                  <a:pt x="13095398" y="1301658"/>
                  <a:pt x="13251560" y="1091871"/>
                  <a:pt x="13251560" y="835550"/>
                </a:cubicBezTo>
                <a:cubicBezTo>
                  <a:pt x="13251560" y="578972"/>
                  <a:pt x="13095398" y="369441"/>
                  <a:pt x="12813224" y="369441"/>
                </a:cubicBezTo>
                <a:moveTo>
                  <a:pt x="13847858" y="369441"/>
                </a:moveTo>
                <a:cubicBezTo>
                  <a:pt x="13714890" y="369441"/>
                  <a:pt x="13641190" y="426773"/>
                  <a:pt x="13599958" y="500301"/>
                </a:cubicBezTo>
                <a:lnTo>
                  <a:pt x="13589136" y="500301"/>
                </a:lnTo>
                <a:lnTo>
                  <a:pt x="13589136" y="387438"/>
                </a:lnTo>
                <a:lnTo>
                  <a:pt x="13377056" y="387438"/>
                </a:lnTo>
                <a:lnTo>
                  <a:pt x="13377056" y="1283661"/>
                </a:lnTo>
                <a:lnTo>
                  <a:pt x="13589136" y="1283661"/>
                </a:lnTo>
                <a:lnTo>
                  <a:pt x="13589136" y="704433"/>
                </a:lnTo>
                <a:cubicBezTo>
                  <a:pt x="13589136" y="571773"/>
                  <a:pt x="13657425" y="494645"/>
                  <a:pt x="13766944" y="494645"/>
                </a:cubicBezTo>
                <a:cubicBezTo>
                  <a:pt x="13872855" y="494645"/>
                  <a:pt x="13919755" y="564574"/>
                  <a:pt x="13919755" y="670239"/>
                </a:cubicBezTo>
                <a:lnTo>
                  <a:pt x="13919755" y="1283147"/>
                </a:lnTo>
                <a:lnTo>
                  <a:pt x="14131835" y="1283147"/>
                </a:lnTo>
                <a:lnTo>
                  <a:pt x="14131835" y="668697"/>
                </a:lnTo>
                <a:cubicBezTo>
                  <a:pt x="14131835" y="484105"/>
                  <a:pt x="14034943" y="369441"/>
                  <a:pt x="13847858" y="369441"/>
                </a:cubicBezTo>
                <a:moveTo>
                  <a:pt x="833634" y="28794"/>
                </a:moveTo>
                <a:lnTo>
                  <a:pt x="610730" y="28794"/>
                </a:lnTo>
                <a:lnTo>
                  <a:pt x="610730" y="955355"/>
                </a:lnTo>
                <a:cubicBezTo>
                  <a:pt x="610730" y="1106011"/>
                  <a:pt x="553265" y="1195479"/>
                  <a:pt x="416688" y="1195479"/>
                </a:cubicBezTo>
                <a:cubicBezTo>
                  <a:pt x="281915" y="1195479"/>
                  <a:pt x="222646" y="1100612"/>
                  <a:pt x="222646" y="937358"/>
                </a:cubicBezTo>
                <a:lnTo>
                  <a:pt x="222646" y="765363"/>
                </a:lnTo>
                <a:lnTo>
                  <a:pt x="0" y="821152"/>
                </a:lnTo>
                <a:lnTo>
                  <a:pt x="0" y="898280"/>
                </a:lnTo>
                <a:cubicBezTo>
                  <a:pt x="0" y="1133005"/>
                  <a:pt x="116735" y="1312456"/>
                  <a:pt x="416946" y="1312456"/>
                </a:cubicBezTo>
                <a:cubicBezTo>
                  <a:pt x="716899" y="1312456"/>
                  <a:pt x="833634" y="1133262"/>
                  <a:pt x="833634" y="898280"/>
                </a:cubicBezTo>
                <a:lnTo>
                  <a:pt x="833634" y="28794"/>
                </a:lnTo>
                <a:moveTo>
                  <a:pt x="2173633" y="28794"/>
                </a:moveTo>
                <a:lnTo>
                  <a:pt x="1961552" y="28794"/>
                </a:lnTo>
                <a:lnTo>
                  <a:pt x="1961552" y="1283404"/>
                </a:lnTo>
                <a:lnTo>
                  <a:pt x="2173633" y="1283404"/>
                </a:lnTo>
                <a:lnTo>
                  <a:pt x="2173633" y="704433"/>
                </a:lnTo>
                <a:cubicBezTo>
                  <a:pt x="2173633" y="571773"/>
                  <a:pt x="2241921" y="494645"/>
                  <a:pt x="2351441" y="494645"/>
                </a:cubicBezTo>
                <a:cubicBezTo>
                  <a:pt x="2457352" y="494645"/>
                  <a:pt x="2504252" y="564574"/>
                  <a:pt x="2504252" y="670239"/>
                </a:cubicBezTo>
                <a:lnTo>
                  <a:pt x="2504252" y="1283147"/>
                </a:lnTo>
                <a:lnTo>
                  <a:pt x="2716075" y="1283147"/>
                </a:lnTo>
                <a:lnTo>
                  <a:pt x="2716075" y="668697"/>
                </a:lnTo>
                <a:cubicBezTo>
                  <a:pt x="2716075" y="484105"/>
                  <a:pt x="2618925" y="369441"/>
                  <a:pt x="2432098" y="369441"/>
                </a:cubicBezTo>
                <a:cubicBezTo>
                  <a:pt x="2299129" y="369441"/>
                  <a:pt x="2225429" y="426773"/>
                  <a:pt x="2184198" y="500301"/>
                </a:cubicBezTo>
                <a:lnTo>
                  <a:pt x="2173375" y="500301"/>
                </a:lnTo>
                <a:lnTo>
                  <a:pt x="2173375" y="28794"/>
                </a:lnTo>
                <a:moveTo>
                  <a:pt x="8633201" y="28794"/>
                </a:moveTo>
                <a:lnTo>
                  <a:pt x="8410555" y="28794"/>
                </a:lnTo>
                <a:lnTo>
                  <a:pt x="8410555" y="955355"/>
                </a:lnTo>
                <a:cubicBezTo>
                  <a:pt x="8410555" y="1106011"/>
                  <a:pt x="8353090" y="1195479"/>
                  <a:pt x="8216513" y="1195479"/>
                </a:cubicBezTo>
                <a:cubicBezTo>
                  <a:pt x="8081740" y="1195479"/>
                  <a:pt x="8022471" y="1100612"/>
                  <a:pt x="8022471" y="937358"/>
                </a:cubicBezTo>
                <a:lnTo>
                  <a:pt x="8022471" y="765363"/>
                </a:lnTo>
                <a:lnTo>
                  <a:pt x="7799825" y="820895"/>
                </a:lnTo>
                <a:lnTo>
                  <a:pt x="7799825" y="898023"/>
                </a:lnTo>
                <a:cubicBezTo>
                  <a:pt x="7799825" y="1132748"/>
                  <a:pt x="7916559" y="1312199"/>
                  <a:pt x="8216771" y="1312199"/>
                </a:cubicBezTo>
                <a:cubicBezTo>
                  <a:pt x="8516724" y="1312199"/>
                  <a:pt x="8633459" y="1133005"/>
                  <a:pt x="8633459" y="898023"/>
                </a:cubicBezTo>
                <a:lnTo>
                  <a:pt x="8633459" y="28794"/>
                </a:lnTo>
                <a:moveTo>
                  <a:pt x="9973200" y="28794"/>
                </a:moveTo>
                <a:lnTo>
                  <a:pt x="9761120" y="28794"/>
                </a:lnTo>
                <a:lnTo>
                  <a:pt x="9761120" y="1283404"/>
                </a:lnTo>
                <a:lnTo>
                  <a:pt x="9973200" y="1283404"/>
                </a:lnTo>
                <a:lnTo>
                  <a:pt x="9973200" y="704433"/>
                </a:lnTo>
                <a:cubicBezTo>
                  <a:pt x="9973200" y="571773"/>
                  <a:pt x="10041488" y="494645"/>
                  <a:pt x="10151007" y="494645"/>
                </a:cubicBezTo>
                <a:cubicBezTo>
                  <a:pt x="10256919" y="494645"/>
                  <a:pt x="10303819" y="564574"/>
                  <a:pt x="10303819" y="670239"/>
                </a:cubicBezTo>
                <a:lnTo>
                  <a:pt x="10303819" y="1283147"/>
                </a:lnTo>
                <a:lnTo>
                  <a:pt x="10515899" y="1283147"/>
                </a:lnTo>
                <a:lnTo>
                  <a:pt x="10515899" y="668697"/>
                </a:lnTo>
                <a:cubicBezTo>
                  <a:pt x="10515899" y="484105"/>
                  <a:pt x="10419008" y="369441"/>
                  <a:pt x="10231923" y="369441"/>
                </a:cubicBezTo>
                <a:cubicBezTo>
                  <a:pt x="10098954" y="369441"/>
                  <a:pt x="10025254" y="426773"/>
                  <a:pt x="9984023" y="500301"/>
                </a:cubicBezTo>
                <a:lnTo>
                  <a:pt x="9973200" y="500301"/>
                </a:lnTo>
                <a:lnTo>
                  <a:pt x="9973200" y="28794"/>
                </a:lnTo>
                <a:moveTo>
                  <a:pt x="7030872" y="1181339"/>
                </a:moveTo>
                <a:cubicBezTo>
                  <a:pt x="6858476" y="1181339"/>
                  <a:pt x="6752307" y="1041480"/>
                  <a:pt x="6752307" y="892624"/>
                </a:cubicBezTo>
                <a:cubicBezTo>
                  <a:pt x="6752307" y="799300"/>
                  <a:pt x="6793538" y="713431"/>
                  <a:pt x="6861826" y="665097"/>
                </a:cubicBezTo>
                <a:lnTo>
                  <a:pt x="7267949" y="1107810"/>
                </a:lnTo>
                <a:cubicBezTo>
                  <a:pt x="7192702" y="1152544"/>
                  <a:pt x="7108179" y="1181339"/>
                  <a:pt x="7030872" y="1181339"/>
                </a:cubicBezTo>
                <a:moveTo>
                  <a:pt x="7426171" y="960754"/>
                </a:moveTo>
                <a:lnTo>
                  <a:pt x="7074164" y="573573"/>
                </a:lnTo>
                <a:cubicBezTo>
                  <a:pt x="7137041" y="548378"/>
                  <a:pt x="7198114" y="539637"/>
                  <a:pt x="7248364" y="539637"/>
                </a:cubicBezTo>
                <a:cubicBezTo>
                  <a:pt x="7393960" y="539637"/>
                  <a:pt x="7483637" y="623963"/>
                  <a:pt x="7483637" y="768963"/>
                </a:cubicBezTo>
                <a:cubicBezTo>
                  <a:pt x="7483637" y="833493"/>
                  <a:pt x="7465598" y="899823"/>
                  <a:pt x="7426171" y="960754"/>
                </a:cubicBezTo>
                <a:moveTo>
                  <a:pt x="7025461" y="521640"/>
                </a:moveTo>
                <a:lnTo>
                  <a:pt x="6948153" y="435514"/>
                </a:lnTo>
                <a:cubicBezTo>
                  <a:pt x="6879864" y="360186"/>
                  <a:pt x="6860022" y="313652"/>
                  <a:pt x="6860022" y="258121"/>
                </a:cubicBezTo>
                <a:cubicBezTo>
                  <a:pt x="6860022" y="154255"/>
                  <a:pt x="6926507" y="95124"/>
                  <a:pt x="7030614" y="95124"/>
                </a:cubicBezTo>
                <a:cubicBezTo>
                  <a:pt x="7136526" y="95124"/>
                  <a:pt x="7199403" y="156055"/>
                  <a:pt x="7199403" y="267119"/>
                </a:cubicBezTo>
                <a:cubicBezTo>
                  <a:pt x="7199918" y="369441"/>
                  <a:pt x="7149410" y="466108"/>
                  <a:pt x="7025461" y="521640"/>
                </a:cubicBezTo>
                <a:moveTo>
                  <a:pt x="7036283" y="0"/>
                </a:moveTo>
                <a:cubicBezTo>
                  <a:pt x="6788383" y="0"/>
                  <a:pt x="6666238" y="138059"/>
                  <a:pt x="6666238" y="310053"/>
                </a:cubicBezTo>
                <a:cubicBezTo>
                  <a:pt x="6666238" y="403121"/>
                  <a:pt x="6705665" y="496445"/>
                  <a:pt x="6810030" y="609308"/>
                </a:cubicBezTo>
                <a:lnTo>
                  <a:pt x="6811834" y="612908"/>
                </a:lnTo>
                <a:cubicBezTo>
                  <a:pt x="6635829" y="697234"/>
                  <a:pt x="6554914" y="833493"/>
                  <a:pt x="6554914" y="973094"/>
                </a:cubicBezTo>
                <a:cubicBezTo>
                  <a:pt x="6554914" y="1157686"/>
                  <a:pt x="6696903" y="1311941"/>
                  <a:pt x="6915941" y="1311941"/>
                </a:cubicBezTo>
                <a:cubicBezTo>
                  <a:pt x="7041694" y="1311941"/>
                  <a:pt x="7189094" y="1260009"/>
                  <a:pt x="7322064" y="1166684"/>
                </a:cubicBezTo>
                <a:lnTo>
                  <a:pt x="7429780" y="1283147"/>
                </a:lnTo>
                <a:lnTo>
                  <a:pt x="7711952" y="1283147"/>
                </a:lnTo>
                <a:lnTo>
                  <a:pt x="7711952" y="1274406"/>
                </a:lnTo>
                <a:lnTo>
                  <a:pt x="7482091" y="1021684"/>
                </a:lnTo>
                <a:cubicBezTo>
                  <a:pt x="7579241" y="907021"/>
                  <a:pt x="7634902" y="781560"/>
                  <a:pt x="7634902" y="672039"/>
                </a:cubicBezTo>
                <a:cubicBezTo>
                  <a:pt x="7634902" y="535780"/>
                  <a:pt x="7543164" y="444512"/>
                  <a:pt x="7399629" y="444512"/>
                </a:cubicBezTo>
                <a:cubicBezTo>
                  <a:pt x="7324126" y="444512"/>
                  <a:pt x="7239603" y="466108"/>
                  <a:pt x="7183941" y="487447"/>
                </a:cubicBezTo>
                <a:lnTo>
                  <a:pt x="7180333" y="480248"/>
                </a:lnTo>
                <a:cubicBezTo>
                  <a:pt x="7316910" y="406720"/>
                  <a:pt x="7374375" y="338590"/>
                  <a:pt x="7374375" y="243723"/>
                </a:cubicBezTo>
                <a:cubicBezTo>
                  <a:pt x="7374118" y="107722"/>
                  <a:pt x="7251971" y="0"/>
                  <a:pt x="7036283" y="0"/>
                </a:cubicBezTo>
                <a:moveTo>
                  <a:pt x="3908932" y="1917394"/>
                </a:moveTo>
                <a:lnTo>
                  <a:pt x="3756120" y="1917394"/>
                </a:lnTo>
                <a:lnTo>
                  <a:pt x="3526259" y="2641622"/>
                </a:lnTo>
                <a:lnTo>
                  <a:pt x="3294594" y="1917394"/>
                </a:lnTo>
                <a:lnTo>
                  <a:pt x="3136371" y="1917394"/>
                </a:lnTo>
                <a:lnTo>
                  <a:pt x="3429109" y="2813617"/>
                </a:lnTo>
                <a:lnTo>
                  <a:pt x="3615936" y="2813617"/>
                </a:lnTo>
                <a:lnTo>
                  <a:pt x="3908932" y="1917394"/>
                </a:lnTo>
                <a:moveTo>
                  <a:pt x="5785961" y="1917394"/>
                </a:moveTo>
                <a:lnTo>
                  <a:pt x="5636757" y="1917394"/>
                </a:lnTo>
                <a:lnTo>
                  <a:pt x="5636757" y="2813617"/>
                </a:lnTo>
                <a:lnTo>
                  <a:pt x="5785961" y="2813617"/>
                </a:lnTo>
                <a:lnTo>
                  <a:pt x="5785961" y="1917394"/>
                </a:lnTo>
                <a:close/>
                <a:moveTo>
                  <a:pt x="6702056" y="1917394"/>
                </a:moveTo>
                <a:lnTo>
                  <a:pt x="6549245" y="1917394"/>
                </a:lnTo>
                <a:lnTo>
                  <a:pt x="6319384" y="2641622"/>
                </a:lnTo>
                <a:lnTo>
                  <a:pt x="6087719" y="1917394"/>
                </a:lnTo>
                <a:lnTo>
                  <a:pt x="5929754" y="1917394"/>
                </a:lnTo>
                <a:lnTo>
                  <a:pt x="6222492" y="2813617"/>
                </a:lnTo>
                <a:lnTo>
                  <a:pt x="6409319" y="2813617"/>
                </a:lnTo>
                <a:lnTo>
                  <a:pt x="6702056" y="1917394"/>
                </a:lnTo>
                <a:moveTo>
                  <a:pt x="11697676" y="1917394"/>
                </a:moveTo>
                <a:lnTo>
                  <a:pt x="11548472" y="1917394"/>
                </a:lnTo>
                <a:lnTo>
                  <a:pt x="11548472" y="2813617"/>
                </a:lnTo>
                <a:lnTo>
                  <a:pt x="11697676" y="2813617"/>
                </a:lnTo>
                <a:lnTo>
                  <a:pt x="11697676" y="1917394"/>
                </a:lnTo>
                <a:close/>
                <a:moveTo>
                  <a:pt x="12980209" y="1917394"/>
                </a:moveTo>
                <a:lnTo>
                  <a:pt x="12831005" y="1917394"/>
                </a:lnTo>
                <a:lnTo>
                  <a:pt x="12831005" y="2813617"/>
                </a:lnTo>
                <a:lnTo>
                  <a:pt x="12980209" y="2813617"/>
                </a:lnTo>
                <a:lnTo>
                  <a:pt x="12980209" y="1917394"/>
                </a:lnTo>
                <a:close/>
                <a:moveTo>
                  <a:pt x="853219" y="1899397"/>
                </a:moveTo>
                <a:cubicBezTo>
                  <a:pt x="725661" y="1899397"/>
                  <a:pt x="637530" y="1960328"/>
                  <a:pt x="601711" y="2055452"/>
                </a:cubicBezTo>
                <a:lnTo>
                  <a:pt x="601711" y="1917394"/>
                </a:lnTo>
                <a:lnTo>
                  <a:pt x="452507" y="1917394"/>
                </a:lnTo>
                <a:lnTo>
                  <a:pt x="452507" y="2813617"/>
                </a:lnTo>
                <a:lnTo>
                  <a:pt x="601711" y="2813617"/>
                </a:lnTo>
                <a:lnTo>
                  <a:pt x="601711" y="2223847"/>
                </a:lnTo>
                <a:cubicBezTo>
                  <a:pt x="601711" y="2098386"/>
                  <a:pt x="664588" y="2014060"/>
                  <a:pt x="797557" y="2014060"/>
                </a:cubicBezTo>
                <a:cubicBezTo>
                  <a:pt x="928722" y="2014060"/>
                  <a:pt x="991599" y="2098386"/>
                  <a:pt x="991599" y="2223847"/>
                </a:cubicBezTo>
                <a:lnTo>
                  <a:pt x="991599" y="2813617"/>
                </a:lnTo>
                <a:lnTo>
                  <a:pt x="1140803" y="2813617"/>
                </a:lnTo>
                <a:lnTo>
                  <a:pt x="1140803" y="2193511"/>
                </a:lnTo>
                <a:cubicBezTo>
                  <a:pt x="1140803" y="2024858"/>
                  <a:pt x="1034892" y="1899397"/>
                  <a:pt x="853219" y="1899397"/>
                </a:cubicBezTo>
                <a:moveTo>
                  <a:pt x="1756945" y="1899397"/>
                </a:moveTo>
                <a:cubicBezTo>
                  <a:pt x="1629387" y="1899397"/>
                  <a:pt x="1541257" y="1960328"/>
                  <a:pt x="1505437" y="2055452"/>
                </a:cubicBezTo>
                <a:lnTo>
                  <a:pt x="1505437" y="1917394"/>
                </a:lnTo>
                <a:lnTo>
                  <a:pt x="1356234" y="1917394"/>
                </a:lnTo>
                <a:lnTo>
                  <a:pt x="1356234" y="2813617"/>
                </a:lnTo>
                <a:lnTo>
                  <a:pt x="1505437" y="2813617"/>
                </a:lnTo>
                <a:lnTo>
                  <a:pt x="1505437" y="2223847"/>
                </a:lnTo>
                <a:cubicBezTo>
                  <a:pt x="1505437" y="2098386"/>
                  <a:pt x="1568314" y="2014060"/>
                  <a:pt x="1701283" y="2014060"/>
                </a:cubicBezTo>
                <a:cubicBezTo>
                  <a:pt x="1832449" y="2014060"/>
                  <a:pt x="1895326" y="2098386"/>
                  <a:pt x="1895326" y="2223847"/>
                </a:cubicBezTo>
                <a:lnTo>
                  <a:pt x="1895326" y="2813617"/>
                </a:lnTo>
                <a:lnTo>
                  <a:pt x="2044529" y="2813617"/>
                </a:lnTo>
                <a:lnTo>
                  <a:pt x="2044529" y="2193511"/>
                </a:lnTo>
                <a:cubicBezTo>
                  <a:pt x="2044272" y="2024858"/>
                  <a:pt x="1938360" y="1899397"/>
                  <a:pt x="1756945" y="1899397"/>
                </a:cubicBezTo>
                <a:moveTo>
                  <a:pt x="2644179" y="2704353"/>
                </a:moveTo>
                <a:cubicBezTo>
                  <a:pt x="2493171" y="2704353"/>
                  <a:pt x="2389064" y="2596888"/>
                  <a:pt x="2389064" y="2365505"/>
                </a:cubicBezTo>
                <a:cubicBezTo>
                  <a:pt x="2389064" y="2132580"/>
                  <a:pt x="2491367" y="2026658"/>
                  <a:pt x="2644179" y="2026658"/>
                </a:cubicBezTo>
                <a:cubicBezTo>
                  <a:pt x="2795186" y="2026658"/>
                  <a:pt x="2899294" y="2132323"/>
                  <a:pt x="2899294" y="2365505"/>
                </a:cubicBezTo>
                <a:cubicBezTo>
                  <a:pt x="2899294" y="2596631"/>
                  <a:pt x="2798794" y="2704353"/>
                  <a:pt x="2644179" y="2704353"/>
                </a:cubicBezTo>
                <a:moveTo>
                  <a:pt x="2651394" y="1899397"/>
                </a:moveTo>
                <a:cubicBezTo>
                  <a:pt x="2381848" y="1899397"/>
                  <a:pt x="2232902" y="2096587"/>
                  <a:pt x="2232902" y="2376303"/>
                </a:cubicBezTo>
                <a:cubicBezTo>
                  <a:pt x="2232902" y="2659362"/>
                  <a:pt x="2385714" y="2831613"/>
                  <a:pt x="2637221" y="2831613"/>
                </a:cubicBezTo>
                <a:cubicBezTo>
                  <a:pt x="2908571" y="2831613"/>
                  <a:pt x="3055971" y="2634424"/>
                  <a:pt x="3055971" y="2354707"/>
                </a:cubicBezTo>
                <a:cubicBezTo>
                  <a:pt x="3055713" y="2071392"/>
                  <a:pt x="2904706" y="1899397"/>
                  <a:pt x="2651394" y="1899397"/>
                </a:cubicBezTo>
                <a:moveTo>
                  <a:pt x="4365047" y="2723892"/>
                </a:moveTo>
                <a:cubicBezTo>
                  <a:pt x="4262743" y="2723892"/>
                  <a:pt x="4192651" y="2666560"/>
                  <a:pt x="4192651" y="2566294"/>
                </a:cubicBezTo>
                <a:cubicBezTo>
                  <a:pt x="4192651" y="2481968"/>
                  <a:pt x="4241097" y="2440833"/>
                  <a:pt x="4343659" y="2415638"/>
                </a:cubicBezTo>
                <a:lnTo>
                  <a:pt x="4453178" y="2388644"/>
                </a:lnTo>
                <a:cubicBezTo>
                  <a:pt x="4521466" y="2372447"/>
                  <a:pt x="4559089" y="2361649"/>
                  <a:pt x="4573520" y="2349309"/>
                </a:cubicBezTo>
                <a:lnTo>
                  <a:pt x="4573520" y="2523103"/>
                </a:lnTo>
                <a:cubicBezTo>
                  <a:pt x="4573520" y="2655762"/>
                  <a:pt x="4481782" y="2723892"/>
                  <a:pt x="4365047" y="2723892"/>
                </a:cubicBezTo>
                <a:moveTo>
                  <a:pt x="4411947" y="1899397"/>
                </a:moveTo>
                <a:cubicBezTo>
                  <a:pt x="4194455" y="1899397"/>
                  <a:pt x="4059682" y="2030257"/>
                  <a:pt x="4049116" y="2186312"/>
                </a:cubicBezTo>
                <a:lnTo>
                  <a:pt x="4187497" y="2215106"/>
                </a:lnTo>
                <a:cubicBezTo>
                  <a:pt x="4194713" y="2100443"/>
                  <a:pt x="4264805" y="2014317"/>
                  <a:pt x="4401381" y="2014317"/>
                </a:cubicBezTo>
                <a:cubicBezTo>
                  <a:pt x="4516312" y="2014317"/>
                  <a:pt x="4573777" y="2077048"/>
                  <a:pt x="4573777" y="2180913"/>
                </a:cubicBezTo>
                <a:lnTo>
                  <a:pt x="4573777" y="2186312"/>
                </a:lnTo>
                <a:cubicBezTo>
                  <a:pt x="4573777" y="2229246"/>
                  <a:pt x="4561151" y="2247243"/>
                  <a:pt x="4521724" y="2258041"/>
                </a:cubicBezTo>
                <a:lnTo>
                  <a:pt x="4263001" y="2322571"/>
                </a:lnTo>
                <a:cubicBezTo>
                  <a:pt x="4124620" y="2358564"/>
                  <a:pt x="4043705" y="2449831"/>
                  <a:pt x="4043705" y="2577092"/>
                </a:cubicBezTo>
                <a:cubicBezTo>
                  <a:pt x="4043705" y="2738546"/>
                  <a:pt x="4164047" y="2831613"/>
                  <a:pt x="4324074" y="2831613"/>
                </a:cubicBezTo>
                <a:cubicBezTo>
                  <a:pt x="4458847" y="2831613"/>
                  <a:pt x="4548781" y="2767083"/>
                  <a:pt x="4573777" y="2677358"/>
                </a:cubicBezTo>
                <a:cubicBezTo>
                  <a:pt x="4577385" y="2761684"/>
                  <a:pt x="4584600" y="2797420"/>
                  <a:pt x="4591816" y="2813617"/>
                </a:cubicBezTo>
                <a:lnTo>
                  <a:pt x="4744627" y="2813617"/>
                </a:lnTo>
                <a:cubicBezTo>
                  <a:pt x="4728393" y="2767083"/>
                  <a:pt x="4721177" y="2702553"/>
                  <a:pt x="4721177" y="2627225"/>
                </a:cubicBezTo>
                <a:lnTo>
                  <a:pt x="4721177" y="2171915"/>
                </a:lnTo>
                <a:cubicBezTo>
                  <a:pt x="4720920" y="2003519"/>
                  <a:pt x="4603927" y="1899397"/>
                  <a:pt x="4411947" y="1899397"/>
                </a:cubicBezTo>
                <a:moveTo>
                  <a:pt x="6942741" y="2268581"/>
                </a:moveTo>
                <a:cubicBezTo>
                  <a:pt x="6962584" y="2110984"/>
                  <a:pt x="7043241" y="2021259"/>
                  <a:pt x="7185229" y="2021259"/>
                </a:cubicBezTo>
                <a:cubicBezTo>
                  <a:pt x="7320002" y="2021259"/>
                  <a:pt x="7399114" y="2101986"/>
                  <a:pt x="7402721" y="2268581"/>
                </a:cubicBezTo>
                <a:lnTo>
                  <a:pt x="6942741" y="2268581"/>
                </a:lnTo>
                <a:moveTo>
                  <a:pt x="7185229" y="1899397"/>
                </a:moveTo>
                <a:cubicBezTo>
                  <a:pt x="6948153" y="1899397"/>
                  <a:pt x="6782714" y="2065993"/>
                  <a:pt x="6782714" y="2372704"/>
                </a:cubicBezTo>
                <a:cubicBezTo>
                  <a:pt x="6782714" y="2666560"/>
                  <a:pt x="6935525" y="2831613"/>
                  <a:pt x="7185229" y="2831613"/>
                </a:cubicBezTo>
                <a:cubicBezTo>
                  <a:pt x="7390095" y="2831613"/>
                  <a:pt x="7519456" y="2715151"/>
                  <a:pt x="7551667" y="2539557"/>
                </a:cubicBezTo>
                <a:lnTo>
                  <a:pt x="7415091" y="2503821"/>
                </a:lnTo>
                <a:cubicBezTo>
                  <a:pt x="7391641" y="2654477"/>
                  <a:pt x="7310983" y="2706410"/>
                  <a:pt x="7199403" y="2706410"/>
                </a:cubicBezTo>
                <a:cubicBezTo>
                  <a:pt x="7021595" y="2706410"/>
                  <a:pt x="6942484" y="2575550"/>
                  <a:pt x="6937072" y="2374761"/>
                </a:cubicBezTo>
                <a:lnTo>
                  <a:pt x="7553213" y="2374761"/>
                </a:lnTo>
                <a:lnTo>
                  <a:pt x="7553213" y="2324627"/>
                </a:lnTo>
                <a:cubicBezTo>
                  <a:pt x="7553729" y="2010461"/>
                  <a:pt x="7382879" y="1899397"/>
                  <a:pt x="7185229" y="1899397"/>
                </a:cubicBezTo>
                <a:moveTo>
                  <a:pt x="9777354" y="2268581"/>
                </a:moveTo>
                <a:cubicBezTo>
                  <a:pt x="9797197" y="2110984"/>
                  <a:pt x="9877854" y="2021259"/>
                  <a:pt x="10019842" y="2021259"/>
                </a:cubicBezTo>
                <a:cubicBezTo>
                  <a:pt x="10154615" y="2021259"/>
                  <a:pt x="10233727" y="2101986"/>
                  <a:pt x="10237334" y="2268581"/>
                </a:cubicBezTo>
                <a:lnTo>
                  <a:pt x="9777354" y="2268581"/>
                </a:lnTo>
                <a:moveTo>
                  <a:pt x="10019842" y="1899397"/>
                </a:moveTo>
                <a:cubicBezTo>
                  <a:pt x="9782766" y="1899397"/>
                  <a:pt x="9617327" y="2065993"/>
                  <a:pt x="9617327" y="2372704"/>
                </a:cubicBezTo>
                <a:cubicBezTo>
                  <a:pt x="9617327" y="2666560"/>
                  <a:pt x="9770138" y="2831613"/>
                  <a:pt x="10019842" y="2831613"/>
                </a:cubicBezTo>
                <a:cubicBezTo>
                  <a:pt x="10224708" y="2831613"/>
                  <a:pt x="10354069" y="2715151"/>
                  <a:pt x="10386280" y="2539557"/>
                </a:cubicBezTo>
                <a:lnTo>
                  <a:pt x="10249704" y="2503821"/>
                </a:lnTo>
                <a:cubicBezTo>
                  <a:pt x="10226254" y="2654477"/>
                  <a:pt x="10145596" y="2706410"/>
                  <a:pt x="10034016" y="2706410"/>
                </a:cubicBezTo>
                <a:cubicBezTo>
                  <a:pt x="9856207" y="2706410"/>
                  <a:pt x="9777097" y="2575550"/>
                  <a:pt x="9771684" y="2374761"/>
                </a:cubicBezTo>
                <a:lnTo>
                  <a:pt x="10387826" y="2374761"/>
                </a:lnTo>
                <a:lnTo>
                  <a:pt x="10387826" y="2324627"/>
                </a:lnTo>
                <a:cubicBezTo>
                  <a:pt x="10388342" y="2010461"/>
                  <a:pt x="10217492" y="1899397"/>
                  <a:pt x="10019842" y="1899397"/>
                </a:cubicBezTo>
                <a:moveTo>
                  <a:pt x="12299387" y="1899397"/>
                </a:moveTo>
                <a:cubicBezTo>
                  <a:pt x="12053291" y="1899397"/>
                  <a:pt x="11886049" y="2071392"/>
                  <a:pt x="11886049" y="2374503"/>
                </a:cubicBezTo>
                <a:cubicBezTo>
                  <a:pt x="11886049" y="2671959"/>
                  <a:pt x="12049425" y="2831613"/>
                  <a:pt x="12292171" y="2831613"/>
                </a:cubicBezTo>
                <a:cubicBezTo>
                  <a:pt x="12511467" y="2831613"/>
                  <a:pt x="12635417" y="2697154"/>
                  <a:pt x="12660413" y="2512562"/>
                </a:cubicBezTo>
                <a:lnTo>
                  <a:pt x="12518425" y="2478369"/>
                </a:lnTo>
                <a:cubicBezTo>
                  <a:pt x="12493171" y="2646764"/>
                  <a:pt x="12421533" y="2704353"/>
                  <a:pt x="12302736" y="2704353"/>
                </a:cubicBezTo>
                <a:cubicBezTo>
                  <a:pt x="12130340" y="2704353"/>
                  <a:pt x="12042210" y="2578892"/>
                  <a:pt x="12042210" y="2363706"/>
                </a:cubicBezTo>
                <a:cubicBezTo>
                  <a:pt x="12042210" y="2139778"/>
                  <a:pt x="12135494" y="2026658"/>
                  <a:pt x="12295521" y="2026658"/>
                </a:cubicBezTo>
                <a:cubicBezTo>
                  <a:pt x="12408648" y="2026658"/>
                  <a:pt x="12491367" y="2082189"/>
                  <a:pt x="12518167" y="2241844"/>
                </a:cubicBezTo>
                <a:lnTo>
                  <a:pt x="12660156" y="2207908"/>
                </a:lnTo>
                <a:cubicBezTo>
                  <a:pt x="12635417" y="2024858"/>
                  <a:pt x="12511467" y="1899397"/>
                  <a:pt x="12299387" y="1899397"/>
                </a:cubicBezTo>
                <a:moveTo>
                  <a:pt x="13596350" y="1899397"/>
                </a:moveTo>
                <a:cubicBezTo>
                  <a:pt x="13468794" y="1899397"/>
                  <a:pt x="13380662" y="1960328"/>
                  <a:pt x="13344844" y="2055452"/>
                </a:cubicBezTo>
                <a:lnTo>
                  <a:pt x="13344844" y="1917394"/>
                </a:lnTo>
                <a:lnTo>
                  <a:pt x="13195639" y="1917394"/>
                </a:lnTo>
                <a:lnTo>
                  <a:pt x="13195639" y="2813617"/>
                </a:lnTo>
                <a:lnTo>
                  <a:pt x="13344844" y="2813617"/>
                </a:lnTo>
                <a:lnTo>
                  <a:pt x="13344844" y="2223847"/>
                </a:lnTo>
                <a:cubicBezTo>
                  <a:pt x="13344844" y="2098386"/>
                  <a:pt x="13407721" y="2014060"/>
                  <a:pt x="13540690" y="2014060"/>
                </a:cubicBezTo>
                <a:cubicBezTo>
                  <a:pt x="13671856" y="2014060"/>
                  <a:pt x="13734732" y="2098386"/>
                  <a:pt x="13734732" y="2223847"/>
                </a:cubicBezTo>
                <a:lnTo>
                  <a:pt x="13734732" y="2813617"/>
                </a:lnTo>
                <a:lnTo>
                  <a:pt x="13883936" y="2813617"/>
                </a:lnTo>
                <a:lnTo>
                  <a:pt x="13883936" y="2193511"/>
                </a:lnTo>
                <a:cubicBezTo>
                  <a:pt x="13883936" y="2024858"/>
                  <a:pt x="13777767" y="1899397"/>
                  <a:pt x="13596350" y="1899397"/>
                </a:cubicBezTo>
                <a:moveTo>
                  <a:pt x="14232336" y="2268581"/>
                </a:moveTo>
                <a:cubicBezTo>
                  <a:pt x="14252177" y="2110984"/>
                  <a:pt x="14332835" y="2021259"/>
                  <a:pt x="14474823" y="2021259"/>
                </a:cubicBezTo>
                <a:cubicBezTo>
                  <a:pt x="14609596" y="2021259"/>
                  <a:pt x="14688708" y="2101986"/>
                  <a:pt x="14692316" y="2268581"/>
                </a:cubicBezTo>
                <a:lnTo>
                  <a:pt x="14232336" y="2268581"/>
                </a:lnTo>
                <a:moveTo>
                  <a:pt x="14474823" y="1899397"/>
                </a:moveTo>
                <a:cubicBezTo>
                  <a:pt x="14237746" y="1899397"/>
                  <a:pt x="14072308" y="2065993"/>
                  <a:pt x="14072308" y="2372704"/>
                </a:cubicBezTo>
                <a:cubicBezTo>
                  <a:pt x="14072308" y="2666560"/>
                  <a:pt x="14225120" y="2831613"/>
                  <a:pt x="14474823" y="2831613"/>
                </a:cubicBezTo>
                <a:cubicBezTo>
                  <a:pt x="14679689" y="2831613"/>
                  <a:pt x="14809051" y="2715151"/>
                  <a:pt x="14841262" y="2539557"/>
                </a:cubicBezTo>
                <a:lnTo>
                  <a:pt x="14704684" y="2503821"/>
                </a:lnTo>
                <a:cubicBezTo>
                  <a:pt x="14681235" y="2654477"/>
                  <a:pt x="14600577" y="2706410"/>
                  <a:pt x="14488996" y="2706410"/>
                </a:cubicBezTo>
                <a:cubicBezTo>
                  <a:pt x="14311190" y="2706410"/>
                  <a:pt x="14232078" y="2575550"/>
                  <a:pt x="14226666" y="2374761"/>
                </a:cubicBezTo>
                <a:lnTo>
                  <a:pt x="14842809" y="2374761"/>
                </a:lnTo>
                <a:lnTo>
                  <a:pt x="14842809" y="2324627"/>
                </a:lnTo>
                <a:cubicBezTo>
                  <a:pt x="14843065" y="2010461"/>
                  <a:pt x="14672473" y="1899397"/>
                  <a:pt x="14474823" y="1899397"/>
                </a:cubicBezTo>
                <a:moveTo>
                  <a:pt x="5204092" y="1666471"/>
                </a:moveTo>
                <a:lnTo>
                  <a:pt x="5054889" y="1702207"/>
                </a:lnTo>
                <a:lnTo>
                  <a:pt x="5054889" y="1917394"/>
                </a:lnTo>
                <a:lnTo>
                  <a:pt x="4882493" y="1917394"/>
                </a:lnTo>
                <a:lnTo>
                  <a:pt x="4882493" y="2032057"/>
                </a:lnTo>
                <a:lnTo>
                  <a:pt x="5054889" y="2032057"/>
                </a:lnTo>
                <a:lnTo>
                  <a:pt x="5054889" y="2580434"/>
                </a:lnTo>
                <a:cubicBezTo>
                  <a:pt x="5054889" y="2727491"/>
                  <a:pt x="5124981" y="2831356"/>
                  <a:pt x="5300985" y="2831356"/>
                </a:cubicBezTo>
                <a:cubicBezTo>
                  <a:pt x="5389115" y="2831356"/>
                  <a:pt x="5464361" y="2802562"/>
                  <a:pt x="5493223" y="2775824"/>
                </a:cubicBezTo>
                <a:lnTo>
                  <a:pt x="5451992" y="2668360"/>
                </a:lnTo>
                <a:cubicBezTo>
                  <a:pt x="5451992" y="2668360"/>
                  <a:pt x="5398135" y="2705895"/>
                  <a:pt x="5320827" y="2705895"/>
                </a:cubicBezTo>
                <a:cubicBezTo>
                  <a:pt x="5239912" y="2705895"/>
                  <a:pt x="5204092" y="2657562"/>
                  <a:pt x="5204092" y="2557039"/>
                </a:cubicBezTo>
                <a:lnTo>
                  <a:pt x="5204092" y="2032057"/>
                </a:lnTo>
                <a:lnTo>
                  <a:pt x="5470031" y="2032057"/>
                </a:lnTo>
                <a:lnTo>
                  <a:pt x="5470031" y="1917394"/>
                </a:lnTo>
                <a:lnTo>
                  <a:pt x="5204092" y="1917394"/>
                </a:lnTo>
                <a:lnTo>
                  <a:pt x="5204092" y="1666471"/>
                </a:lnTo>
                <a:moveTo>
                  <a:pt x="219296" y="1558750"/>
                </a:moveTo>
                <a:lnTo>
                  <a:pt x="62877" y="1558750"/>
                </a:lnTo>
                <a:lnTo>
                  <a:pt x="62877" y="2813360"/>
                </a:lnTo>
                <a:lnTo>
                  <a:pt x="219296" y="2813360"/>
                </a:lnTo>
                <a:lnTo>
                  <a:pt x="219296" y="1558750"/>
                </a:lnTo>
                <a:close/>
                <a:moveTo>
                  <a:pt x="9411173" y="1558750"/>
                </a:moveTo>
                <a:lnTo>
                  <a:pt x="9174096" y="1558750"/>
                </a:lnTo>
                <a:lnTo>
                  <a:pt x="8802247" y="2569636"/>
                </a:lnTo>
                <a:lnTo>
                  <a:pt x="8428593" y="1558750"/>
                </a:lnTo>
                <a:lnTo>
                  <a:pt x="8180694" y="1558750"/>
                </a:lnTo>
                <a:lnTo>
                  <a:pt x="8180694" y="2813360"/>
                </a:lnTo>
                <a:lnTo>
                  <a:pt x="8337113" y="2813360"/>
                </a:lnTo>
                <a:lnTo>
                  <a:pt x="8337113" y="1732801"/>
                </a:lnTo>
                <a:lnTo>
                  <a:pt x="8737824" y="2813617"/>
                </a:lnTo>
                <a:lnTo>
                  <a:pt x="8858166" y="2813617"/>
                </a:lnTo>
                <a:lnTo>
                  <a:pt x="9255270" y="1731002"/>
                </a:lnTo>
                <a:lnTo>
                  <a:pt x="9255270" y="2813617"/>
                </a:lnTo>
                <a:lnTo>
                  <a:pt x="9411431" y="2813617"/>
                </a:lnTo>
                <a:lnTo>
                  <a:pt x="9411431" y="1558750"/>
                </a:lnTo>
                <a:moveTo>
                  <a:pt x="10941349" y="2704353"/>
                </a:moveTo>
                <a:cubicBezTo>
                  <a:pt x="10793949" y="2704353"/>
                  <a:pt x="10695254" y="2598688"/>
                  <a:pt x="10695254" y="2365505"/>
                </a:cubicBezTo>
                <a:cubicBezTo>
                  <a:pt x="10695254" y="2130780"/>
                  <a:pt x="10794207" y="2026658"/>
                  <a:pt x="10941349" y="2026658"/>
                </a:cubicBezTo>
                <a:cubicBezTo>
                  <a:pt x="11088749" y="2026658"/>
                  <a:pt x="11187445" y="2130523"/>
                  <a:pt x="11187445" y="2365505"/>
                </a:cubicBezTo>
                <a:cubicBezTo>
                  <a:pt x="11187445" y="2598431"/>
                  <a:pt x="11088749" y="2704353"/>
                  <a:pt x="10941349" y="2704353"/>
                </a:cubicBezTo>
                <a:moveTo>
                  <a:pt x="11333042" y="1558750"/>
                </a:moveTo>
                <a:lnTo>
                  <a:pt x="11183838" y="1558750"/>
                </a:lnTo>
                <a:lnTo>
                  <a:pt x="11183838" y="2089388"/>
                </a:lnTo>
                <a:cubicBezTo>
                  <a:pt x="11151368" y="1990665"/>
                  <a:pt x="11072515" y="1899397"/>
                  <a:pt x="10916095" y="1899397"/>
                </a:cubicBezTo>
                <a:cubicBezTo>
                  <a:pt x="10714838" y="1899397"/>
                  <a:pt x="10538834" y="2057252"/>
                  <a:pt x="10538834" y="2370904"/>
                </a:cubicBezTo>
                <a:cubicBezTo>
                  <a:pt x="10538834" y="2688156"/>
                  <a:pt x="10714838" y="2831613"/>
                  <a:pt x="10903469" y="2831613"/>
                </a:cubicBezTo>
                <a:cubicBezTo>
                  <a:pt x="11045457" y="2831613"/>
                  <a:pt x="11149564" y="2749087"/>
                  <a:pt x="11183838" y="2632624"/>
                </a:cubicBezTo>
                <a:lnTo>
                  <a:pt x="11183838" y="2700753"/>
                </a:lnTo>
                <a:cubicBezTo>
                  <a:pt x="11183838" y="2741888"/>
                  <a:pt x="11187445" y="2786879"/>
                  <a:pt x="11192857" y="2813617"/>
                </a:cubicBezTo>
                <a:lnTo>
                  <a:pt x="11343864" y="2813617"/>
                </a:lnTo>
                <a:cubicBezTo>
                  <a:pt x="11336649" y="2770683"/>
                  <a:pt x="11333042" y="2707952"/>
                  <a:pt x="11333042" y="2627225"/>
                </a:cubicBezTo>
                <a:lnTo>
                  <a:pt x="11333042" y="1558750"/>
                </a:lnTo>
                <a:moveTo>
                  <a:pt x="5712261" y="1532012"/>
                </a:moveTo>
                <a:cubicBezTo>
                  <a:pt x="5652992" y="1532012"/>
                  <a:pt x="5606350" y="1578546"/>
                  <a:pt x="5606350" y="1637677"/>
                </a:cubicBezTo>
                <a:cubicBezTo>
                  <a:pt x="5606350" y="1696808"/>
                  <a:pt x="5652992" y="1741542"/>
                  <a:pt x="5712261" y="1741542"/>
                </a:cubicBezTo>
                <a:cubicBezTo>
                  <a:pt x="5771531" y="1741542"/>
                  <a:pt x="5816369" y="1696808"/>
                  <a:pt x="5816369" y="1637677"/>
                </a:cubicBezTo>
                <a:cubicBezTo>
                  <a:pt x="5816627" y="1578546"/>
                  <a:pt x="5771531" y="1532012"/>
                  <a:pt x="5712261" y="1532012"/>
                </a:cubicBezTo>
                <a:moveTo>
                  <a:pt x="11623976" y="1532012"/>
                </a:moveTo>
                <a:cubicBezTo>
                  <a:pt x="11564707" y="1532012"/>
                  <a:pt x="11518064" y="1578546"/>
                  <a:pt x="11518064" y="1637677"/>
                </a:cubicBezTo>
                <a:cubicBezTo>
                  <a:pt x="11518064" y="1696808"/>
                  <a:pt x="11564707" y="1741542"/>
                  <a:pt x="11623976" y="1741542"/>
                </a:cubicBezTo>
                <a:cubicBezTo>
                  <a:pt x="11683245" y="1741542"/>
                  <a:pt x="11728083" y="1696808"/>
                  <a:pt x="11728083" y="1637677"/>
                </a:cubicBezTo>
                <a:cubicBezTo>
                  <a:pt x="11728341" y="1578546"/>
                  <a:pt x="11683245" y="1532012"/>
                  <a:pt x="11623976" y="1532012"/>
                </a:cubicBezTo>
                <a:moveTo>
                  <a:pt x="12906510" y="1532012"/>
                </a:moveTo>
                <a:cubicBezTo>
                  <a:pt x="12847240" y="1532012"/>
                  <a:pt x="12800598" y="1578546"/>
                  <a:pt x="12800598" y="1637677"/>
                </a:cubicBezTo>
                <a:cubicBezTo>
                  <a:pt x="12800598" y="1696808"/>
                  <a:pt x="12847240" y="1741542"/>
                  <a:pt x="12906510" y="1741542"/>
                </a:cubicBezTo>
                <a:cubicBezTo>
                  <a:pt x="12965779" y="1741542"/>
                  <a:pt x="13010617" y="1696808"/>
                  <a:pt x="13010617" y="1637677"/>
                </a:cubicBezTo>
                <a:cubicBezTo>
                  <a:pt x="13010875" y="1578546"/>
                  <a:pt x="12965779" y="1532012"/>
                  <a:pt x="12906510" y="1532012"/>
                </a:cubicBezTo>
              </a:path>
            </a:pathLst>
          </a:custGeom>
          <a:solidFill>
            <a:schemeClr val="accent1"/>
          </a:solidFill>
          <a:ln w="25765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accent1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2CA5BFA-B5A6-B786-4C05-6FD9C9E49AB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4806" y="4889500"/>
            <a:ext cx="2795587" cy="865834"/>
          </a:xfrm>
        </p:spPr>
        <p:txBody>
          <a:bodyPr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Supporting details. Delete if not required.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5B4271-FEBC-4DEA-F642-82E9B6B33E7E}"/>
              </a:ext>
            </a:extLst>
          </p:cNvPr>
          <p:cNvSpPr txBox="1"/>
          <p:nvPr userDrawn="1"/>
        </p:nvSpPr>
        <p:spPr>
          <a:xfrm>
            <a:off x="11054417" y="6254496"/>
            <a:ext cx="161654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Oncology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21DE91-6100-CF0E-D1D0-714573892A1D}"/>
              </a:ext>
            </a:extLst>
          </p:cNvPr>
          <p:cNvSpPr/>
          <p:nvPr userDrawn="1"/>
        </p:nvSpPr>
        <p:spPr>
          <a:xfrm>
            <a:off x="10926401" y="6163056"/>
            <a:ext cx="18288" cy="3931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6" name="Picture Placeholder 5" descr="Two people knitting&#10;&#10;Description automatically generated">
            <a:extLst>
              <a:ext uri="{FF2B5EF4-FFF2-40B4-BE49-F238E27FC236}">
                <a16:creationId xmlns:a16="http://schemas.microsoft.com/office/drawing/2014/main" id="{38A6749D-BA35-CF5E-AD03-84EF40F4BF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468" r="20468"/>
          <a:stretch/>
        </p:blipFill>
        <p:spPr>
          <a:xfrm>
            <a:off x="9150578" y="1"/>
            <a:ext cx="3041422" cy="3428999"/>
          </a:xfrm>
          <a:prstGeom prst="rect">
            <a:avLst/>
          </a:prstGeom>
        </p:spPr>
      </p:pic>
      <p:pic>
        <p:nvPicPr>
          <p:cNvPr id="7" name="Picture Placeholder 8" descr="A close-up of a cell&#10;&#10;Description automatically generated">
            <a:extLst>
              <a:ext uri="{FF2B5EF4-FFF2-40B4-BE49-F238E27FC236}">
                <a16:creationId xmlns:a16="http://schemas.microsoft.com/office/drawing/2014/main" id="{8586743F-DD68-0F3B-8C2E-FA4308F5E6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6" r="1216"/>
          <a:stretch>
            <a:fillRect/>
          </a:stretch>
        </p:blipFill>
        <p:spPr>
          <a:xfrm>
            <a:off x="5083403" y="3429000"/>
            <a:ext cx="3041422" cy="247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131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x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C02CF3-9045-EF62-4E25-544B1DCA8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D767-5246-2244-A4A3-B8AFB218393C}" type="slidenum">
              <a:rPr lang="en-GB" smtClean="0"/>
              <a:t>‹#›</a:t>
            </a:fld>
            <a:endParaRPr lang="en-GB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DD93883-FE82-F5D7-6954-1E4205A257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92100" y="1325991"/>
            <a:ext cx="1810800" cy="1742358"/>
          </a:xfrm>
          <a:solidFill>
            <a:schemeClr val="tx2"/>
          </a:solidFill>
        </p:spPr>
        <p:txBody>
          <a:bodyPr vert="horz" lIns="0" tIns="0" rIns="0" bIns="0" rtlCol="0">
            <a:noAutofit/>
          </a:bodyPr>
          <a:lstStyle>
            <a:lvl1pPr>
              <a:defRPr lang="en-GB"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to add a team member headshot.</a:t>
            </a:r>
            <a:r>
              <a:rPr lang="en-GB" dirty="0"/>
              <a:t> Delete if not required.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F95DAC-024B-BE13-C7C3-B8E962C0E2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100" y="3133126"/>
            <a:ext cx="1811338" cy="464807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lang="en-GB" sz="1400" b="1" i="0" kern="1200" dirty="0">
                <a:solidFill>
                  <a:schemeClr val="tx1"/>
                </a:solidFill>
                <a:latin typeface="Johnson Text" pitchFamily="2" charset="77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tx1"/>
                </a:solidFill>
                <a:latin typeface="Johnson Text" pitchFamily="2" charset="77"/>
              </a:defRPr>
            </a:lvl2pPr>
            <a:lvl3pPr marL="320675" indent="-320675">
              <a:spcBef>
                <a:spcPts val="0"/>
              </a:spcBef>
              <a:spcAft>
                <a:spcPts val="0"/>
              </a:spcAft>
              <a:tabLst/>
              <a:defRPr/>
            </a:lvl3pPr>
            <a:lvl4pPr>
              <a:spcBef>
                <a:spcPts val="0"/>
              </a:spcBef>
              <a:spcAft>
                <a:spcPts val="0"/>
              </a:spcAft>
              <a:defRPr/>
            </a:lvl4pPr>
            <a:lvl5pPr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GB" dirty="0" err="1"/>
              <a:t>Firstname</a:t>
            </a:r>
            <a:r>
              <a:rPr lang="en-GB" dirty="0"/>
              <a:t> Surname</a:t>
            </a:r>
          </a:p>
          <a:p>
            <a:pPr lvl="1"/>
            <a:r>
              <a:rPr lang="en-GB" dirty="0"/>
              <a:t>Role, Location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D5C0A3F1-8272-1EE9-CC5E-D2F51E9382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251075" y="1325991"/>
            <a:ext cx="1810800" cy="1742358"/>
          </a:xfrm>
          <a:solidFill>
            <a:schemeClr val="tx2"/>
          </a:solidFill>
        </p:spPr>
        <p:txBody>
          <a:bodyPr vert="horz" lIns="0" tIns="0" rIns="0" bIns="0" rtlCol="0">
            <a:noAutofit/>
          </a:bodyPr>
          <a:lstStyle>
            <a:lvl1pPr>
              <a:defRPr lang="en-GB"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to add a team member headshot.</a:t>
            </a:r>
            <a:r>
              <a:rPr lang="en-GB" dirty="0"/>
              <a:t> Delete if not required.</a:t>
            </a:r>
            <a:endParaRPr lang="en-US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07824833-215E-5CBF-9B67-8C5BFCFF60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51075" y="3133126"/>
            <a:ext cx="1811338" cy="464807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lang="en-GB" sz="1400" b="1" i="0" kern="1200" dirty="0">
                <a:solidFill>
                  <a:schemeClr val="tx1"/>
                </a:solidFill>
                <a:latin typeface="Johnson Text" pitchFamily="2" charset="77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tx1"/>
                </a:solidFill>
                <a:latin typeface="Johnson Text" pitchFamily="2" charset="77"/>
              </a:defRPr>
            </a:lvl2pPr>
            <a:lvl3pPr marL="320675" indent="-320675">
              <a:spcBef>
                <a:spcPts val="0"/>
              </a:spcBef>
              <a:spcAft>
                <a:spcPts val="0"/>
              </a:spcAft>
              <a:tabLst/>
              <a:defRPr/>
            </a:lvl3pPr>
            <a:lvl4pPr>
              <a:spcBef>
                <a:spcPts val="0"/>
              </a:spcBef>
              <a:spcAft>
                <a:spcPts val="0"/>
              </a:spcAft>
              <a:defRPr/>
            </a:lvl4pPr>
            <a:lvl5pPr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GB" dirty="0" err="1"/>
              <a:t>Firstname</a:t>
            </a:r>
            <a:r>
              <a:rPr lang="en-GB" dirty="0"/>
              <a:t> Surname</a:t>
            </a:r>
          </a:p>
          <a:p>
            <a:pPr lvl="1"/>
            <a:r>
              <a:rPr lang="en-GB" dirty="0"/>
              <a:t>Role, Location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BC82D359-5E82-6645-4BA5-091395FFBE4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06875" y="1325991"/>
            <a:ext cx="1810800" cy="1742358"/>
          </a:xfrm>
          <a:solidFill>
            <a:schemeClr val="tx2"/>
          </a:solidFill>
        </p:spPr>
        <p:txBody>
          <a:bodyPr vert="horz" lIns="0" tIns="0" rIns="0" bIns="0" rtlCol="0">
            <a:noAutofit/>
          </a:bodyPr>
          <a:lstStyle>
            <a:lvl1pPr>
              <a:defRPr lang="en-GB"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to add a team member headshot.</a:t>
            </a:r>
            <a:r>
              <a:rPr lang="en-GB" dirty="0"/>
              <a:t> Delete if not required.</a:t>
            </a:r>
            <a:endParaRPr lang="en-US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988FBE5D-B4CD-CE1A-E7E9-92C4741B19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06875" y="3133126"/>
            <a:ext cx="1811338" cy="464807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lang="en-GB" sz="1400" b="1" i="0" kern="1200" dirty="0">
                <a:solidFill>
                  <a:schemeClr val="tx1"/>
                </a:solidFill>
                <a:latin typeface="Johnson Text" pitchFamily="2" charset="77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tx1"/>
                </a:solidFill>
                <a:latin typeface="Johnson Text" pitchFamily="2" charset="77"/>
              </a:defRPr>
            </a:lvl2pPr>
            <a:lvl3pPr marL="320675" indent="-320675">
              <a:spcBef>
                <a:spcPts val="0"/>
              </a:spcBef>
              <a:spcAft>
                <a:spcPts val="0"/>
              </a:spcAft>
              <a:tabLst/>
              <a:defRPr/>
            </a:lvl3pPr>
            <a:lvl4pPr>
              <a:spcBef>
                <a:spcPts val="0"/>
              </a:spcBef>
              <a:spcAft>
                <a:spcPts val="0"/>
              </a:spcAft>
              <a:defRPr/>
            </a:lvl4pPr>
            <a:lvl5pPr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GB" dirty="0" err="1"/>
              <a:t>Firstname</a:t>
            </a:r>
            <a:r>
              <a:rPr lang="en-GB" dirty="0"/>
              <a:t> Surname</a:t>
            </a:r>
          </a:p>
          <a:p>
            <a:pPr lvl="1"/>
            <a:r>
              <a:rPr lang="en-GB" dirty="0"/>
              <a:t>Role, Location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AE6CF7F4-E399-5395-4477-3A071CFE8BF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65850" y="1325991"/>
            <a:ext cx="1810800" cy="1742358"/>
          </a:xfrm>
          <a:solidFill>
            <a:schemeClr val="tx2"/>
          </a:solidFill>
        </p:spPr>
        <p:txBody>
          <a:bodyPr vert="horz" lIns="0" tIns="0" rIns="0" bIns="0" rtlCol="0">
            <a:noAutofit/>
          </a:bodyPr>
          <a:lstStyle>
            <a:lvl1pPr>
              <a:defRPr lang="en-GB"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to add a team member headshot.</a:t>
            </a:r>
            <a:r>
              <a:rPr lang="en-GB" dirty="0"/>
              <a:t> Delete if not required.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F69C6C1-FD43-DD7E-F8C1-DD938FA7E86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65850" y="3133126"/>
            <a:ext cx="1811338" cy="464807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lang="en-GB" sz="1400" b="1" i="0" kern="1200" dirty="0">
                <a:solidFill>
                  <a:schemeClr val="tx1"/>
                </a:solidFill>
                <a:latin typeface="Johnson Text" pitchFamily="2" charset="77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tx1"/>
                </a:solidFill>
                <a:latin typeface="Johnson Text" pitchFamily="2" charset="77"/>
              </a:defRPr>
            </a:lvl2pPr>
            <a:lvl3pPr marL="320675" indent="-320675">
              <a:spcBef>
                <a:spcPts val="0"/>
              </a:spcBef>
              <a:spcAft>
                <a:spcPts val="0"/>
              </a:spcAft>
              <a:tabLst/>
              <a:defRPr/>
            </a:lvl3pPr>
            <a:lvl4pPr>
              <a:spcBef>
                <a:spcPts val="0"/>
              </a:spcBef>
              <a:spcAft>
                <a:spcPts val="0"/>
              </a:spcAft>
              <a:defRPr/>
            </a:lvl4pPr>
            <a:lvl5pPr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GB" dirty="0" err="1"/>
              <a:t>Firstname</a:t>
            </a:r>
            <a:r>
              <a:rPr lang="en-GB" dirty="0"/>
              <a:t> Surname</a:t>
            </a:r>
          </a:p>
          <a:p>
            <a:pPr lvl="1"/>
            <a:r>
              <a:rPr lang="en-GB" dirty="0"/>
              <a:t>Role, Location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C3F6ED5E-6C41-2A6E-8284-782D115E0AC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129587" y="1325991"/>
            <a:ext cx="1810800" cy="1742358"/>
          </a:xfrm>
          <a:solidFill>
            <a:schemeClr val="tx2"/>
          </a:solidFill>
        </p:spPr>
        <p:txBody>
          <a:bodyPr vert="horz" lIns="0" tIns="0" rIns="0" bIns="0" rtlCol="0">
            <a:noAutofit/>
          </a:bodyPr>
          <a:lstStyle>
            <a:lvl1pPr>
              <a:defRPr lang="en-GB"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to add a team member headshot.</a:t>
            </a:r>
            <a:r>
              <a:rPr lang="en-GB" dirty="0"/>
              <a:t> Delete if not required.</a:t>
            </a:r>
            <a:endParaRPr lang="en-US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E4654D5-A3A7-62DC-42E2-4450D8FF914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29587" y="3133126"/>
            <a:ext cx="1811338" cy="464807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lang="en-GB" sz="1400" b="1" i="0" kern="1200" dirty="0">
                <a:solidFill>
                  <a:schemeClr val="tx1"/>
                </a:solidFill>
                <a:latin typeface="Johnson Text" pitchFamily="2" charset="77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tx1"/>
                </a:solidFill>
                <a:latin typeface="Johnson Text" pitchFamily="2" charset="77"/>
              </a:defRPr>
            </a:lvl2pPr>
            <a:lvl3pPr marL="320675" indent="-320675">
              <a:spcBef>
                <a:spcPts val="0"/>
              </a:spcBef>
              <a:spcAft>
                <a:spcPts val="0"/>
              </a:spcAft>
              <a:tabLst/>
              <a:defRPr/>
            </a:lvl3pPr>
            <a:lvl4pPr>
              <a:spcBef>
                <a:spcPts val="0"/>
              </a:spcBef>
              <a:spcAft>
                <a:spcPts val="0"/>
              </a:spcAft>
              <a:defRPr/>
            </a:lvl4pPr>
            <a:lvl5pPr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GB" dirty="0" err="1"/>
              <a:t>Firstname</a:t>
            </a:r>
            <a:r>
              <a:rPr lang="en-GB" dirty="0"/>
              <a:t> Surname</a:t>
            </a:r>
          </a:p>
          <a:p>
            <a:pPr lvl="1"/>
            <a:r>
              <a:rPr lang="en-GB" dirty="0"/>
              <a:t>Role, Location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9858E5CC-B320-8459-7BD7-5CE14C5E3AC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088562" y="1325991"/>
            <a:ext cx="1810800" cy="1742358"/>
          </a:xfrm>
          <a:solidFill>
            <a:schemeClr val="tx2"/>
          </a:solidFill>
        </p:spPr>
        <p:txBody>
          <a:bodyPr vert="horz" lIns="0" tIns="0" rIns="0" bIns="0" rtlCol="0">
            <a:noAutofit/>
          </a:bodyPr>
          <a:lstStyle>
            <a:lvl1pPr>
              <a:defRPr lang="en-GB" sz="1200" dirty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to add a team member headshot.</a:t>
            </a:r>
            <a:r>
              <a:rPr lang="en-GB" dirty="0"/>
              <a:t> Delete if not required.</a:t>
            </a:r>
            <a:endParaRPr lang="en-US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BA241006-FA7F-3ABD-E9C0-8E177A254F7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088562" y="3133126"/>
            <a:ext cx="1811338" cy="464807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lang="en-GB" sz="1400" b="1" i="0" kern="1200" dirty="0">
                <a:solidFill>
                  <a:schemeClr val="tx1"/>
                </a:solidFill>
                <a:latin typeface="Johnson Text" pitchFamily="2" charset="77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tx1"/>
                </a:solidFill>
                <a:latin typeface="Johnson Text" pitchFamily="2" charset="77"/>
              </a:defRPr>
            </a:lvl2pPr>
            <a:lvl3pPr marL="320675" indent="-320675">
              <a:spcBef>
                <a:spcPts val="0"/>
              </a:spcBef>
              <a:spcAft>
                <a:spcPts val="0"/>
              </a:spcAft>
              <a:tabLst/>
              <a:defRPr/>
            </a:lvl3pPr>
            <a:lvl4pPr>
              <a:spcBef>
                <a:spcPts val="0"/>
              </a:spcBef>
              <a:spcAft>
                <a:spcPts val="0"/>
              </a:spcAft>
              <a:defRPr/>
            </a:lvl4pPr>
            <a:lvl5pPr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GB" dirty="0" err="1"/>
              <a:t>Firstname</a:t>
            </a:r>
            <a:r>
              <a:rPr lang="en-GB" dirty="0"/>
              <a:t> Surname</a:t>
            </a:r>
          </a:p>
          <a:p>
            <a:pPr lvl="1"/>
            <a:r>
              <a:rPr lang="en-GB" dirty="0"/>
              <a:t>Role, Location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7BD20165-AAB7-7FF2-32A4-4043B7F5215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24205" y="295200"/>
            <a:ext cx="3778870" cy="87637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</a:lstStyle>
          <a:p>
            <a:pPr lvl="0"/>
            <a:r>
              <a:rPr lang="en-GB" dirty="0"/>
              <a:t>Click to add text. Delete if not required.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1E351EF8-8286-87AC-38C6-7E9DC74AA5D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2100" y="3832986"/>
            <a:ext cx="1810800" cy="1742358"/>
          </a:xfrm>
          <a:solidFill>
            <a:schemeClr val="tx2"/>
          </a:solidFill>
        </p:spPr>
        <p:txBody>
          <a:bodyPr vert="horz" lIns="0" tIns="0" rIns="0" bIns="0" rtlCol="0">
            <a:noAutofit/>
          </a:bodyPr>
          <a:lstStyle>
            <a:lvl1pPr>
              <a:defRPr lang="en-GB"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to add a team member headshot.</a:t>
            </a:r>
            <a:r>
              <a:rPr lang="en-GB" dirty="0"/>
              <a:t> Delete if not required.</a:t>
            </a:r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7D881FA5-55EC-F926-2B2E-C6A382AF84D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2100" y="5640121"/>
            <a:ext cx="1811338" cy="464807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lang="en-GB" sz="1400" b="1" i="0" kern="1200" dirty="0">
                <a:solidFill>
                  <a:schemeClr val="tx1"/>
                </a:solidFill>
                <a:latin typeface="Johnson Text" pitchFamily="2" charset="77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tx1"/>
                </a:solidFill>
                <a:latin typeface="Johnson Text" pitchFamily="2" charset="77"/>
              </a:defRPr>
            </a:lvl2pPr>
            <a:lvl3pPr marL="320675" indent="-320675">
              <a:spcBef>
                <a:spcPts val="0"/>
              </a:spcBef>
              <a:spcAft>
                <a:spcPts val="0"/>
              </a:spcAft>
              <a:tabLst/>
              <a:defRPr/>
            </a:lvl3pPr>
            <a:lvl4pPr>
              <a:spcBef>
                <a:spcPts val="0"/>
              </a:spcBef>
              <a:spcAft>
                <a:spcPts val="0"/>
              </a:spcAft>
              <a:defRPr/>
            </a:lvl4pPr>
            <a:lvl5pPr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GB" dirty="0" err="1"/>
              <a:t>Firstname</a:t>
            </a:r>
            <a:r>
              <a:rPr lang="en-GB" dirty="0"/>
              <a:t> Surname</a:t>
            </a:r>
          </a:p>
          <a:p>
            <a:pPr lvl="1"/>
            <a:r>
              <a:rPr lang="en-GB" dirty="0"/>
              <a:t>Role, Location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BBC82E01-F7FE-2EAB-B8E7-5960A7A5860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251075" y="3832986"/>
            <a:ext cx="1810800" cy="1742358"/>
          </a:xfrm>
          <a:solidFill>
            <a:schemeClr val="tx2"/>
          </a:solidFill>
        </p:spPr>
        <p:txBody>
          <a:bodyPr vert="horz" lIns="0" tIns="0" rIns="0" bIns="0" rtlCol="0">
            <a:noAutofit/>
          </a:bodyPr>
          <a:lstStyle>
            <a:lvl1pPr>
              <a:defRPr lang="en-GB"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to add a team member headshot.</a:t>
            </a:r>
            <a:r>
              <a:rPr lang="en-GB" dirty="0"/>
              <a:t> Delete if not required.</a:t>
            </a:r>
            <a:endParaRPr lang="en-US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F3DAD82-5491-5A1C-AF05-DBECB12413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51075" y="5640121"/>
            <a:ext cx="1811338" cy="464807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lang="en-GB" sz="1400" b="1" i="0" kern="1200" dirty="0">
                <a:solidFill>
                  <a:schemeClr val="tx1"/>
                </a:solidFill>
                <a:latin typeface="Johnson Text" pitchFamily="2" charset="77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tx1"/>
                </a:solidFill>
                <a:latin typeface="Johnson Text" pitchFamily="2" charset="77"/>
              </a:defRPr>
            </a:lvl2pPr>
            <a:lvl3pPr marL="320675" indent="-320675">
              <a:spcBef>
                <a:spcPts val="0"/>
              </a:spcBef>
              <a:spcAft>
                <a:spcPts val="0"/>
              </a:spcAft>
              <a:tabLst/>
              <a:defRPr/>
            </a:lvl3pPr>
            <a:lvl4pPr>
              <a:spcBef>
                <a:spcPts val="0"/>
              </a:spcBef>
              <a:spcAft>
                <a:spcPts val="0"/>
              </a:spcAft>
              <a:defRPr/>
            </a:lvl4pPr>
            <a:lvl5pPr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GB" dirty="0" err="1"/>
              <a:t>Firstname</a:t>
            </a:r>
            <a:r>
              <a:rPr lang="en-GB" dirty="0"/>
              <a:t> Surname</a:t>
            </a:r>
          </a:p>
          <a:p>
            <a:pPr lvl="1"/>
            <a:r>
              <a:rPr lang="en-GB" dirty="0"/>
              <a:t>Role, Location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D56B49B1-E5CE-83C1-0D25-0898269814D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206875" y="3832986"/>
            <a:ext cx="1810800" cy="1742358"/>
          </a:xfrm>
          <a:solidFill>
            <a:schemeClr val="tx2"/>
          </a:solidFill>
        </p:spPr>
        <p:txBody>
          <a:bodyPr vert="horz" lIns="0" tIns="0" rIns="0" bIns="0" rtlCol="0">
            <a:noAutofit/>
          </a:bodyPr>
          <a:lstStyle>
            <a:lvl1pPr>
              <a:defRPr lang="en-GB"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to add a team member headshot.</a:t>
            </a:r>
            <a:r>
              <a:rPr lang="en-GB" dirty="0"/>
              <a:t> Delete if not required.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0D879563-9332-8DE6-BC2B-72B716864FC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06875" y="5640121"/>
            <a:ext cx="1811338" cy="464807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lang="en-GB" sz="1400" b="1" i="0" kern="1200" dirty="0">
                <a:solidFill>
                  <a:schemeClr val="tx1"/>
                </a:solidFill>
                <a:latin typeface="Johnson Text" pitchFamily="2" charset="77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tx1"/>
                </a:solidFill>
                <a:latin typeface="Johnson Text" pitchFamily="2" charset="77"/>
              </a:defRPr>
            </a:lvl2pPr>
            <a:lvl3pPr marL="320675" indent="-320675">
              <a:spcBef>
                <a:spcPts val="0"/>
              </a:spcBef>
              <a:spcAft>
                <a:spcPts val="0"/>
              </a:spcAft>
              <a:tabLst/>
              <a:defRPr/>
            </a:lvl3pPr>
            <a:lvl4pPr>
              <a:spcBef>
                <a:spcPts val="0"/>
              </a:spcBef>
              <a:spcAft>
                <a:spcPts val="0"/>
              </a:spcAft>
              <a:defRPr/>
            </a:lvl4pPr>
            <a:lvl5pPr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GB" dirty="0" err="1"/>
              <a:t>Firstname</a:t>
            </a:r>
            <a:r>
              <a:rPr lang="en-GB" dirty="0"/>
              <a:t> Surname</a:t>
            </a:r>
          </a:p>
          <a:p>
            <a:pPr lvl="1"/>
            <a:r>
              <a:rPr lang="en-GB" dirty="0"/>
              <a:t>Role, Location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34E06054-2590-E998-043B-8F545070935C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165850" y="3832986"/>
            <a:ext cx="1810800" cy="1742358"/>
          </a:xfrm>
          <a:solidFill>
            <a:schemeClr val="tx2"/>
          </a:solidFill>
        </p:spPr>
        <p:txBody>
          <a:bodyPr vert="horz" lIns="0" tIns="0" rIns="0" bIns="0" rtlCol="0">
            <a:noAutofit/>
          </a:bodyPr>
          <a:lstStyle>
            <a:lvl1pPr>
              <a:defRPr lang="en-GB"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to add a team member headshot.</a:t>
            </a:r>
            <a:r>
              <a:rPr lang="en-GB" dirty="0"/>
              <a:t> Delete if not required.</a:t>
            </a:r>
            <a:endParaRPr lang="en-US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B2E849EB-3C88-7D18-ED79-F55E7AB925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65850" y="5640121"/>
            <a:ext cx="1811338" cy="464807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lang="en-GB" sz="1400" b="1" i="0" kern="1200" dirty="0">
                <a:solidFill>
                  <a:schemeClr val="tx1"/>
                </a:solidFill>
                <a:latin typeface="Johnson Text" pitchFamily="2" charset="77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tx1"/>
                </a:solidFill>
                <a:latin typeface="Johnson Text" pitchFamily="2" charset="77"/>
              </a:defRPr>
            </a:lvl2pPr>
            <a:lvl3pPr marL="320675" indent="-320675">
              <a:spcBef>
                <a:spcPts val="0"/>
              </a:spcBef>
              <a:spcAft>
                <a:spcPts val="0"/>
              </a:spcAft>
              <a:tabLst/>
              <a:defRPr/>
            </a:lvl3pPr>
            <a:lvl4pPr>
              <a:spcBef>
                <a:spcPts val="0"/>
              </a:spcBef>
              <a:spcAft>
                <a:spcPts val="0"/>
              </a:spcAft>
              <a:defRPr/>
            </a:lvl4pPr>
            <a:lvl5pPr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GB" dirty="0" err="1"/>
              <a:t>Firstname</a:t>
            </a:r>
            <a:r>
              <a:rPr lang="en-GB" dirty="0"/>
              <a:t> Surname</a:t>
            </a:r>
          </a:p>
          <a:p>
            <a:pPr lvl="1"/>
            <a:r>
              <a:rPr lang="en-GB" dirty="0"/>
              <a:t>Role, Location</a:t>
            </a:r>
          </a:p>
        </p:txBody>
      </p: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3A8CC4AE-06AB-5A91-10DC-6C53FFB4A23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129587" y="3832986"/>
            <a:ext cx="1810800" cy="1742358"/>
          </a:xfrm>
          <a:solidFill>
            <a:schemeClr val="tx2"/>
          </a:solidFill>
        </p:spPr>
        <p:txBody>
          <a:bodyPr vert="horz" lIns="0" tIns="0" rIns="0" bIns="0" rtlCol="0">
            <a:noAutofit/>
          </a:bodyPr>
          <a:lstStyle>
            <a:lvl1pPr>
              <a:defRPr lang="en-GB"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to add a team member headshot.</a:t>
            </a:r>
            <a:r>
              <a:rPr lang="en-GB" dirty="0"/>
              <a:t> Delete if not required.</a:t>
            </a:r>
            <a:endParaRPr lang="en-US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5B2ACD70-936B-5D18-96B7-1BF64FC6E2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29587" y="5640121"/>
            <a:ext cx="1811338" cy="464807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lang="en-GB" sz="1400" b="1" i="0" kern="1200" dirty="0">
                <a:solidFill>
                  <a:schemeClr val="tx1"/>
                </a:solidFill>
                <a:latin typeface="Johnson Text" pitchFamily="2" charset="77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tx1"/>
                </a:solidFill>
                <a:latin typeface="Johnson Text" pitchFamily="2" charset="77"/>
              </a:defRPr>
            </a:lvl2pPr>
            <a:lvl3pPr marL="320675" indent="-320675">
              <a:spcBef>
                <a:spcPts val="0"/>
              </a:spcBef>
              <a:spcAft>
                <a:spcPts val="0"/>
              </a:spcAft>
              <a:tabLst/>
              <a:defRPr/>
            </a:lvl3pPr>
            <a:lvl4pPr>
              <a:spcBef>
                <a:spcPts val="0"/>
              </a:spcBef>
              <a:spcAft>
                <a:spcPts val="0"/>
              </a:spcAft>
              <a:defRPr/>
            </a:lvl4pPr>
            <a:lvl5pPr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GB" dirty="0" err="1"/>
              <a:t>Firstname</a:t>
            </a:r>
            <a:r>
              <a:rPr lang="en-GB" dirty="0"/>
              <a:t> Surname</a:t>
            </a:r>
          </a:p>
          <a:p>
            <a:pPr lvl="1"/>
            <a:r>
              <a:rPr lang="en-GB" dirty="0"/>
              <a:t>Role, Location</a:t>
            </a:r>
          </a:p>
        </p:txBody>
      </p:sp>
      <p:sp>
        <p:nvSpPr>
          <p:cNvPr id="40" name="Picture Placeholder 3">
            <a:extLst>
              <a:ext uri="{FF2B5EF4-FFF2-40B4-BE49-F238E27FC236}">
                <a16:creationId xmlns:a16="http://schemas.microsoft.com/office/drawing/2014/main" id="{96B65B4A-309C-6AFF-3233-21C6FE13D295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0088562" y="3832986"/>
            <a:ext cx="1810800" cy="1742358"/>
          </a:xfrm>
          <a:solidFill>
            <a:schemeClr val="tx2"/>
          </a:solidFill>
        </p:spPr>
        <p:txBody>
          <a:bodyPr vert="horz" lIns="0" tIns="0" rIns="0" bIns="0" rtlCol="0">
            <a:noAutofit/>
          </a:bodyPr>
          <a:lstStyle>
            <a:lvl1pPr>
              <a:defRPr lang="en-GB" sz="1200" dirty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to add a team member headshot.</a:t>
            </a:r>
            <a:r>
              <a:rPr lang="en-GB" dirty="0"/>
              <a:t> Delete if not required.</a:t>
            </a:r>
            <a:endParaRPr lang="en-US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6786C68-DCD8-DE01-5F52-6FF88150DD6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088562" y="5640121"/>
            <a:ext cx="1811338" cy="464807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lang="en-GB" sz="1400" b="1" i="0" kern="1200" dirty="0">
                <a:solidFill>
                  <a:schemeClr val="tx1"/>
                </a:solidFill>
                <a:latin typeface="Johnson Text" pitchFamily="2" charset="77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400" b="0" i="0">
                <a:solidFill>
                  <a:schemeClr val="tx1"/>
                </a:solidFill>
                <a:latin typeface="Johnson Text" pitchFamily="2" charset="77"/>
              </a:defRPr>
            </a:lvl2pPr>
            <a:lvl3pPr marL="320675" indent="-320675">
              <a:spcBef>
                <a:spcPts val="0"/>
              </a:spcBef>
              <a:spcAft>
                <a:spcPts val="0"/>
              </a:spcAft>
              <a:tabLst/>
              <a:defRPr/>
            </a:lvl3pPr>
            <a:lvl4pPr>
              <a:spcBef>
                <a:spcPts val="0"/>
              </a:spcBef>
              <a:spcAft>
                <a:spcPts val="0"/>
              </a:spcAft>
              <a:defRPr/>
            </a:lvl4pPr>
            <a:lvl5pPr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GB" dirty="0" err="1"/>
              <a:t>Firstname</a:t>
            </a:r>
            <a:r>
              <a:rPr lang="en-GB" dirty="0"/>
              <a:t> Surname</a:t>
            </a:r>
          </a:p>
          <a:p>
            <a:pPr lvl="1"/>
            <a:r>
              <a:rPr lang="en-GB" dirty="0"/>
              <a:t>Role, Location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520EE9D3-6988-A53A-4B71-0F5506C1D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303" y="262800"/>
            <a:ext cx="6710984" cy="46859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29A91CD-56E3-1B05-9890-3FE2231364A5}"/>
              </a:ext>
            </a:extLst>
          </p:cNvPr>
          <p:cNvSpPr>
            <a:spLocks noGrp="1"/>
          </p:cNvSpPr>
          <p:nvPr>
            <p:ph type="subTitle" idx="38" hasCustomPrompt="1"/>
          </p:nvPr>
        </p:nvSpPr>
        <p:spPr>
          <a:xfrm>
            <a:off x="288302" y="713620"/>
            <a:ext cx="6713538" cy="292965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GB" b="1" dirty="0"/>
            </a:lvl1pPr>
          </a:lstStyle>
          <a:p>
            <a:pPr lvl="0"/>
            <a:r>
              <a:rPr lang="en-GB" dirty="0"/>
              <a:t>Subtitle. Delete if not required.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FD0E279-D09C-E44C-0FD5-7AAE367C5D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259" y="5966467"/>
            <a:ext cx="11610516" cy="304122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800" b="0" i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b="0" i="0" dirty="0">
                <a:effectLst/>
              </a:rPr>
              <a:t>Slide legal disclaimer goes here if required 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b="0" i="0" dirty="0">
                <a:effectLst/>
              </a:rPr>
              <a:t>Slide footer goes here if required</a:t>
            </a:r>
          </a:p>
        </p:txBody>
      </p:sp>
    </p:spTree>
    <p:extLst>
      <p:ext uri="{BB962C8B-B14F-4D97-AF65-F5344CB8AC3E}">
        <p14:creationId xmlns:p14="http://schemas.microsoft.com/office/powerpoint/2010/main" val="301229323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F71E3-AC39-2207-0CC4-1E24866107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593" y="280800"/>
            <a:ext cx="5734050" cy="2620397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defRPr sz="7000" b="0" i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Graphic 3">
            <a:extLst>
              <a:ext uri="{FF2B5EF4-FFF2-40B4-BE49-F238E27FC236}">
                <a16:creationId xmlns:a16="http://schemas.microsoft.com/office/drawing/2014/main" id="{414417D5-97B5-C408-55BC-A80D08E4AAB7}"/>
              </a:ext>
            </a:extLst>
          </p:cNvPr>
          <p:cNvSpPr/>
          <p:nvPr userDrawn="1"/>
        </p:nvSpPr>
        <p:spPr>
          <a:xfrm>
            <a:off x="294330" y="6157513"/>
            <a:ext cx="2132373" cy="406800"/>
          </a:xfrm>
          <a:custGeom>
            <a:avLst/>
            <a:gdLst>
              <a:gd name="connsiteX0" fmla="*/ 1397722 w 14842808"/>
              <a:gd name="connsiteY0" fmla="*/ 1202934 h 2831613"/>
              <a:gd name="connsiteX1" fmla="*/ 1182034 w 14842808"/>
              <a:gd name="connsiteY1" fmla="*/ 835550 h 2831613"/>
              <a:gd name="connsiteX2" fmla="*/ 1397722 w 14842808"/>
              <a:gd name="connsiteY2" fmla="*/ 468165 h 2831613"/>
              <a:gd name="connsiteX3" fmla="*/ 1613410 w 14842808"/>
              <a:gd name="connsiteY3" fmla="*/ 835550 h 2831613"/>
              <a:gd name="connsiteX4" fmla="*/ 1397722 w 14842808"/>
              <a:gd name="connsiteY4" fmla="*/ 1202934 h 2831613"/>
              <a:gd name="connsiteX5" fmla="*/ 1397722 w 14842808"/>
              <a:gd name="connsiteY5" fmla="*/ 369441 h 2831613"/>
              <a:gd name="connsiteX6" fmla="*/ 959388 w 14842808"/>
              <a:gd name="connsiteY6" fmla="*/ 835550 h 2831613"/>
              <a:gd name="connsiteX7" fmla="*/ 1397722 w 14842808"/>
              <a:gd name="connsiteY7" fmla="*/ 1301658 h 2831613"/>
              <a:gd name="connsiteX8" fmla="*/ 1836056 w 14842808"/>
              <a:gd name="connsiteY8" fmla="*/ 835550 h 2831613"/>
              <a:gd name="connsiteX9" fmla="*/ 1397722 w 14842808"/>
              <a:gd name="connsiteY9" fmla="*/ 369441 h 2831613"/>
              <a:gd name="connsiteX10" fmla="*/ 3357471 w 14842808"/>
              <a:gd name="connsiteY10" fmla="*/ 369441 h 2831613"/>
              <a:gd name="connsiteX11" fmla="*/ 3109571 w 14842808"/>
              <a:gd name="connsiteY11" fmla="*/ 500301 h 2831613"/>
              <a:gd name="connsiteX12" fmla="*/ 3098748 w 14842808"/>
              <a:gd name="connsiteY12" fmla="*/ 500301 h 2831613"/>
              <a:gd name="connsiteX13" fmla="*/ 3098748 w 14842808"/>
              <a:gd name="connsiteY13" fmla="*/ 387438 h 2831613"/>
              <a:gd name="connsiteX14" fmla="*/ 2886667 w 14842808"/>
              <a:gd name="connsiteY14" fmla="*/ 387438 h 2831613"/>
              <a:gd name="connsiteX15" fmla="*/ 2886667 w 14842808"/>
              <a:gd name="connsiteY15" fmla="*/ 1283661 h 2831613"/>
              <a:gd name="connsiteX16" fmla="*/ 3098748 w 14842808"/>
              <a:gd name="connsiteY16" fmla="*/ 1283661 h 2831613"/>
              <a:gd name="connsiteX17" fmla="*/ 3098748 w 14842808"/>
              <a:gd name="connsiteY17" fmla="*/ 704433 h 2831613"/>
              <a:gd name="connsiteX18" fmla="*/ 3276555 w 14842808"/>
              <a:gd name="connsiteY18" fmla="*/ 494645 h 2831613"/>
              <a:gd name="connsiteX19" fmla="*/ 3429367 w 14842808"/>
              <a:gd name="connsiteY19" fmla="*/ 670239 h 2831613"/>
              <a:gd name="connsiteX20" fmla="*/ 3429367 w 14842808"/>
              <a:gd name="connsiteY20" fmla="*/ 1283147 h 2831613"/>
              <a:gd name="connsiteX21" fmla="*/ 3641447 w 14842808"/>
              <a:gd name="connsiteY21" fmla="*/ 1283147 h 2831613"/>
              <a:gd name="connsiteX22" fmla="*/ 3641447 w 14842808"/>
              <a:gd name="connsiteY22" fmla="*/ 668697 h 2831613"/>
              <a:gd name="connsiteX23" fmla="*/ 3357471 w 14842808"/>
              <a:gd name="connsiteY23" fmla="*/ 369441 h 2831613"/>
              <a:gd name="connsiteX24" fmla="*/ 4122559 w 14842808"/>
              <a:gd name="connsiteY24" fmla="*/ 369441 h 2831613"/>
              <a:gd name="connsiteX25" fmla="*/ 3779312 w 14842808"/>
              <a:gd name="connsiteY25" fmla="*/ 627562 h 2831613"/>
              <a:gd name="connsiteX26" fmla="*/ 3996805 w 14842808"/>
              <a:gd name="connsiteY26" fmla="*/ 885683 h 2831613"/>
              <a:gd name="connsiteX27" fmla="*/ 4176416 w 14842808"/>
              <a:gd name="connsiteY27" fmla="*/ 930417 h 2831613"/>
              <a:gd name="connsiteX28" fmla="*/ 4314797 w 14842808"/>
              <a:gd name="connsiteY28" fmla="*/ 1063076 h 2831613"/>
              <a:gd name="connsiteX29" fmla="*/ 4136989 w 14842808"/>
              <a:gd name="connsiteY29" fmla="*/ 1206534 h 2831613"/>
              <a:gd name="connsiteX30" fmla="*/ 3932124 w 14842808"/>
              <a:gd name="connsiteY30" fmla="*/ 998546 h 2831613"/>
              <a:gd name="connsiteX31" fmla="*/ 3741690 w 14842808"/>
              <a:gd name="connsiteY31" fmla="*/ 1052278 h 2831613"/>
              <a:gd name="connsiteX32" fmla="*/ 4113539 w 14842808"/>
              <a:gd name="connsiteY32" fmla="*/ 1301401 h 2831613"/>
              <a:gd name="connsiteX33" fmla="*/ 4487193 w 14842808"/>
              <a:gd name="connsiteY33" fmla="*/ 1009344 h 2831613"/>
              <a:gd name="connsiteX34" fmla="*/ 4248313 w 14842808"/>
              <a:gd name="connsiteY34" fmla="*/ 740425 h 2831613"/>
              <a:gd name="connsiteX35" fmla="*/ 4075916 w 14842808"/>
              <a:gd name="connsiteY35" fmla="*/ 697491 h 2831613"/>
              <a:gd name="connsiteX36" fmla="*/ 3951966 w 14842808"/>
              <a:gd name="connsiteY36" fmla="*/ 579229 h 2831613"/>
              <a:gd name="connsiteX37" fmla="*/ 4104778 w 14842808"/>
              <a:gd name="connsiteY37" fmla="*/ 464566 h 2831613"/>
              <a:gd name="connsiteX38" fmla="*/ 4287997 w 14842808"/>
              <a:gd name="connsiteY38" fmla="*/ 636560 h 2831613"/>
              <a:gd name="connsiteX39" fmla="*/ 4467608 w 14842808"/>
              <a:gd name="connsiteY39" fmla="*/ 582828 h 2831613"/>
              <a:gd name="connsiteX40" fmla="*/ 4122559 w 14842808"/>
              <a:gd name="connsiteY40" fmla="*/ 369441 h 2831613"/>
              <a:gd name="connsiteX41" fmla="*/ 5013658 w 14842808"/>
              <a:gd name="connsiteY41" fmla="*/ 1202934 h 2831613"/>
              <a:gd name="connsiteX42" fmla="*/ 4797969 w 14842808"/>
              <a:gd name="connsiteY42" fmla="*/ 835550 h 2831613"/>
              <a:gd name="connsiteX43" fmla="*/ 5013658 w 14842808"/>
              <a:gd name="connsiteY43" fmla="*/ 468165 h 2831613"/>
              <a:gd name="connsiteX44" fmla="*/ 5229346 w 14842808"/>
              <a:gd name="connsiteY44" fmla="*/ 835550 h 2831613"/>
              <a:gd name="connsiteX45" fmla="*/ 5013658 w 14842808"/>
              <a:gd name="connsiteY45" fmla="*/ 1202934 h 2831613"/>
              <a:gd name="connsiteX46" fmla="*/ 5013658 w 14842808"/>
              <a:gd name="connsiteY46" fmla="*/ 369441 h 2831613"/>
              <a:gd name="connsiteX47" fmla="*/ 4575324 w 14842808"/>
              <a:gd name="connsiteY47" fmla="*/ 835550 h 2831613"/>
              <a:gd name="connsiteX48" fmla="*/ 5013658 w 14842808"/>
              <a:gd name="connsiteY48" fmla="*/ 1301658 h 2831613"/>
              <a:gd name="connsiteX49" fmla="*/ 5451992 w 14842808"/>
              <a:gd name="connsiteY49" fmla="*/ 835550 h 2831613"/>
              <a:gd name="connsiteX50" fmla="*/ 5013658 w 14842808"/>
              <a:gd name="connsiteY50" fmla="*/ 369441 h 2831613"/>
              <a:gd name="connsiteX51" fmla="*/ 6048292 w 14842808"/>
              <a:gd name="connsiteY51" fmla="*/ 369441 h 2831613"/>
              <a:gd name="connsiteX52" fmla="*/ 5800392 w 14842808"/>
              <a:gd name="connsiteY52" fmla="*/ 500301 h 2831613"/>
              <a:gd name="connsiteX53" fmla="*/ 5789569 w 14842808"/>
              <a:gd name="connsiteY53" fmla="*/ 500301 h 2831613"/>
              <a:gd name="connsiteX54" fmla="*/ 5789569 w 14842808"/>
              <a:gd name="connsiteY54" fmla="*/ 387438 h 2831613"/>
              <a:gd name="connsiteX55" fmla="*/ 5577488 w 14842808"/>
              <a:gd name="connsiteY55" fmla="*/ 387438 h 2831613"/>
              <a:gd name="connsiteX56" fmla="*/ 5577488 w 14842808"/>
              <a:gd name="connsiteY56" fmla="*/ 1283661 h 2831613"/>
              <a:gd name="connsiteX57" fmla="*/ 5789569 w 14842808"/>
              <a:gd name="connsiteY57" fmla="*/ 1283661 h 2831613"/>
              <a:gd name="connsiteX58" fmla="*/ 5789569 w 14842808"/>
              <a:gd name="connsiteY58" fmla="*/ 704433 h 2831613"/>
              <a:gd name="connsiteX59" fmla="*/ 5967376 w 14842808"/>
              <a:gd name="connsiteY59" fmla="*/ 494645 h 2831613"/>
              <a:gd name="connsiteX60" fmla="*/ 6120188 w 14842808"/>
              <a:gd name="connsiteY60" fmla="*/ 670239 h 2831613"/>
              <a:gd name="connsiteX61" fmla="*/ 6120188 w 14842808"/>
              <a:gd name="connsiteY61" fmla="*/ 1283147 h 2831613"/>
              <a:gd name="connsiteX62" fmla="*/ 6332269 w 14842808"/>
              <a:gd name="connsiteY62" fmla="*/ 1283147 h 2831613"/>
              <a:gd name="connsiteX63" fmla="*/ 6332269 w 14842808"/>
              <a:gd name="connsiteY63" fmla="*/ 668697 h 2831613"/>
              <a:gd name="connsiteX64" fmla="*/ 6048292 w 14842808"/>
              <a:gd name="connsiteY64" fmla="*/ 369441 h 2831613"/>
              <a:gd name="connsiteX65" fmla="*/ 9197289 w 14842808"/>
              <a:gd name="connsiteY65" fmla="*/ 1202934 h 2831613"/>
              <a:gd name="connsiteX66" fmla="*/ 8981601 w 14842808"/>
              <a:gd name="connsiteY66" fmla="*/ 835550 h 2831613"/>
              <a:gd name="connsiteX67" fmla="*/ 9197289 w 14842808"/>
              <a:gd name="connsiteY67" fmla="*/ 468165 h 2831613"/>
              <a:gd name="connsiteX68" fmla="*/ 9412978 w 14842808"/>
              <a:gd name="connsiteY68" fmla="*/ 835550 h 2831613"/>
              <a:gd name="connsiteX69" fmla="*/ 9197289 w 14842808"/>
              <a:gd name="connsiteY69" fmla="*/ 1202934 h 2831613"/>
              <a:gd name="connsiteX70" fmla="*/ 9197289 w 14842808"/>
              <a:gd name="connsiteY70" fmla="*/ 369441 h 2831613"/>
              <a:gd name="connsiteX71" fmla="*/ 8758955 w 14842808"/>
              <a:gd name="connsiteY71" fmla="*/ 835550 h 2831613"/>
              <a:gd name="connsiteX72" fmla="*/ 9197289 w 14842808"/>
              <a:gd name="connsiteY72" fmla="*/ 1301658 h 2831613"/>
              <a:gd name="connsiteX73" fmla="*/ 9635623 w 14842808"/>
              <a:gd name="connsiteY73" fmla="*/ 835550 h 2831613"/>
              <a:gd name="connsiteX74" fmla="*/ 9197289 w 14842808"/>
              <a:gd name="connsiteY74" fmla="*/ 369441 h 2831613"/>
              <a:gd name="connsiteX75" fmla="*/ 11157038 w 14842808"/>
              <a:gd name="connsiteY75" fmla="*/ 369441 h 2831613"/>
              <a:gd name="connsiteX76" fmla="*/ 10909138 w 14842808"/>
              <a:gd name="connsiteY76" fmla="*/ 500301 h 2831613"/>
              <a:gd name="connsiteX77" fmla="*/ 10898314 w 14842808"/>
              <a:gd name="connsiteY77" fmla="*/ 500301 h 2831613"/>
              <a:gd name="connsiteX78" fmla="*/ 10898314 w 14842808"/>
              <a:gd name="connsiteY78" fmla="*/ 387438 h 2831613"/>
              <a:gd name="connsiteX79" fmla="*/ 10686234 w 14842808"/>
              <a:gd name="connsiteY79" fmla="*/ 387438 h 2831613"/>
              <a:gd name="connsiteX80" fmla="*/ 10686234 w 14842808"/>
              <a:gd name="connsiteY80" fmla="*/ 1283661 h 2831613"/>
              <a:gd name="connsiteX81" fmla="*/ 10898314 w 14842808"/>
              <a:gd name="connsiteY81" fmla="*/ 1283661 h 2831613"/>
              <a:gd name="connsiteX82" fmla="*/ 10898314 w 14842808"/>
              <a:gd name="connsiteY82" fmla="*/ 704433 h 2831613"/>
              <a:gd name="connsiteX83" fmla="*/ 11076123 w 14842808"/>
              <a:gd name="connsiteY83" fmla="*/ 494645 h 2831613"/>
              <a:gd name="connsiteX84" fmla="*/ 11228934 w 14842808"/>
              <a:gd name="connsiteY84" fmla="*/ 670239 h 2831613"/>
              <a:gd name="connsiteX85" fmla="*/ 11228934 w 14842808"/>
              <a:gd name="connsiteY85" fmla="*/ 1283147 h 2831613"/>
              <a:gd name="connsiteX86" fmla="*/ 11441014 w 14842808"/>
              <a:gd name="connsiteY86" fmla="*/ 1283147 h 2831613"/>
              <a:gd name="connsiteX87" fmla="*/ 11441014 w 14842808"/>
              <a:gd name="connsiteY87" fmla="*/ 668697 h 2831613"/>
              <a:gd name="connsiteX88" fmla="*/ 11157038 w 14842808"/>
              <a:gd name="connsiteY88" fmla="*/ 369441 h 2831613"/>
              <a:gd name="connsiteX89" fmla="*/ 11922383 w 14842808"/>
              <a:gd name="connsiteY89" fmla="*/ 369441 h 2831613"/>
              <a:gd name="connsiteX90" fmla="*/ 11579137 w 14842808"/>
              <a:gd name="connsiteY90" fmla="*/ 627562 h 2831613"/>
              <a:gd name="connsiteX91" fmla="*/ 11796630 w 14842808"/>
              <a:gd name="connsiteY91" fmla="*/ 885683 h 2831613"/>
              <a:gd name="connsiteX92" fmla="*/ 11976241 w 14842808"/>
              <a:gd name="connsiteY92" fmla="*/ 930417 h 2831613"/>
              <a:gd name="connsiteX93" fmla="*/ 12114621 w 14842808"/>
              <a:gd name="connsiteY93" fmla="*/ 1063076 h 2831613"/>
              <a:gd name="connsiteX94" fmla="*/ 11936814 w 14842808"/>
              <a:gd name="connsiteY94" fmla="*/ 1206534 h 2831613"/>
              <a:gd name="connsiteX95" fmla="*/ 11731949 w 14842808"/>
              <a:gd name="connsiteY95" fmla="*/ 998546 h 2831613"/>
              <a:gd name="connsiteX96" fmla="*/ 11541514 w 14842808"/>
              <a:gd name="connsiteY96" fmla="*/ 1052278 h 2831613"/>
              <a:gd name="connsiteX97" fmla="*/ 11913364 w 14842808"/>
              <a:gd name="connsiteY97" fmla="*/ 1301401 h 2831613"/>
              <a:gd name="connsiteX98" fmla="*/ 12287018 w 14842808"/>
              <a:gd name="connsiteY98" fmla="*/ 1009344 h 2831613"/>
              <a:gd name="connsiteX99" fmla="*/ 12048137 w 14842808"/>
              <a:gd name="connsiteY99" fmla="*/ 740425 h 2831613"/>
              <a:gd name="connsiteX100" fmla="*/ 11875741 w 14842808"/>
              <a:gd name="connsiteY100" fmla="*/ 697491 h 2831613"/>
              <a:gd name="connsiteX101" fmla="*/ 11751791 w 14842808"/>
              <a:gd name="connsiteY101" fmla="*/ 579229 h 2831613"/>
              <a:gd name="connsiteX102" fmla="*/ 11904603 w 14842808"/>
              <a:gd name="connsiteY102" fmla="*/ 464566 h 2831613"/>
              <a:gd name="connsiteX103" fmla="*/ 12087821 w 14842808"/>
              <a:gd name="connsiteY103" fmla="*/ 636560 h 2831613"/>
              <a:gd name="connsiteX104" fmla="*/ 12267433 w 14842808"/>
              <a:gd name="connsiteY104" fmla="*/ 582828 h 2831613"/>
              <a:gd name="connsiteX105" fmla="*/ 11922383 w 14842808"/>
              <a:gd name="connsiteY105" fmla="*/ 369441 h 2831613"/>
              <a:gd name="connsiteX106" fmla="*/ 12813224 w 14842808"/>
              <a:gd name="connsiteY106" fmla="*/ 1202934 h 2831613"/>
              <a:gd name="connsiteX107" fmla="*/ 12597536 w 14842808"/>
              <a:gd name="connsiteY107" fmla="*/ 835550 h 2831613"/>
              <a:gd name="connsiteX108" fmla="*/ 12813224 w 14842808"/>
              <a:gd name="connsiteY108" fmla="*/ 468165 h 2831613"/>
              <a:gd name="connsiteX109" fmla="*/ 13028913 w 14842808"/>
              <a:gd name="connsiteY109" fmla="*/ 835550 h 2831613"/>
              <a:gd name="connsiteX110" fmla="*/ 12813224 w 14842808"/>
              <a:gd name="connsiteY110" fmla="*/ 1202934 h 2831613"/>
              <a:gd name="connsiteX111" fmla="*/ 12813224 w 14842808"/>
              <a:gd name="connsiteY111" fmla="*/ 369441 h 2831613"/>
              <a:gd name="connsiteX112" fmla="*/ 12374891 w 14842808"/>
              <a:gd name="connsiteY112" fmla="*/ 835550 h 2831613"/>
              <a:gd name="connsiteX113" fmla="*/ 12813224 w 14842808"/>
              <a:gd name="connsiteY113" fmla="*/ 1301658 h 2831613"/>
              <a:gd name="connsiteX114" fmla="*/ 13251560 w 14842808"/>
              <a:gd name="connsiteY114" fmla="*/ 835550 h 2831613"/>
              <a:gd name="connsiteX115" fmla="*/ 12813224 w 14842808"/>
              <a:gd name="connsiteY115" fmla="*/ 369441 h 2831613"/>
              <a:gd name="connsiteX116" fmla="*/ 13847858 w 14842808"/>
              <a:gd name="connsiteY116" fmla="*/ 369441 h 2831613"/>
              <a:gd name="connsiteX117" fmla="*/ 13599958 w 14842808"/>
              <a:gd name="connsiteY117" fmla="*/ 500301 h 2831613"/>
              <a:gd name="connsiteX118" fmla="*/ 13589136 w 14842808"/>
              <a:gd name="connsiteY118" fmla="*/ 500301 h 2831613"/>
              <a:gd name="connsiteX119" fmla="*/ 13589136 w 14842808"/>
              <a:gd name="connsiteY119" fmla="*/ 387438 h 2831613"/>
              <a:gd name="connsiteX120" fmla="*/ 13377056 w 14842808"/>
              <a:gd name="connsiteY120" fmla="*/ 387438 h 2831613"/>
              <a:gd name="connsiteX121" fmla="*/ 13377056 w 14842808"/>
              <a:gd name="connsiteY121" fmla="*/ 1283661 h 2831613"/>
              <a:gd name="connsiteX122" fmla="*/ 13589136 w 14842808"/>
              <a:gd name="connsiteY122" fmla="*/ 1283661 h 2831613"/>
              <a:gd name="connsiteX123" fmla="*/ 13589136 w 14842808"/>
              <a:gd name="connsiteY123" fmla="*/ 704433 h 2831613"/>
              <a:gd name="connsiteX124" fmla="*/ 13766944 w 14842808"/>
              <a:gd name="connsiteY124" fmla="*/ 494645 h 2831613"/>
              <a:gd name="connsiteX125" fmla="*/ 13919755 w 14842808"/>
              <a:gd name="connsiteY125" fmla="*/ 670239 h 2831613"/>
              <a:gd name="connsiteX126" fmla="*/ 13919755 w 14842808"/>
              <a:gd name="connsiteY126" fmla="*/ 1283147 h 2831613"/>
              <a:gd name="connsiteX127" fmla="*/ 14131835 w 14842808"/>
              <a:gd name="connsiteY127" fmla="*/ 1283147 h 2831613"/>
              <a:gd name="connsiteX128" fmla="*/ 14131835 w 14842808"/>
              <a:gd name="connsiteY128" fmla="*/ 668697 h 2831613"/>
              <a:gd name="connsiteX129" fmla="*/ 13847858 w 14842808"/>
              <a:gd name="connsiteY129" fmla="*/ 369441 h 2831613"/>
              <a:gd name="connsiteX130" fmla="*/ 833634 w 14842808"/>
              <a:gd name="connsiteY130" fmla="*/ 28794 h 2831613"/>
              <a:gd name="connsiteX131" fmla="*/ 610730 w 14842808"/>
              <a:gd name="connsiteY131" fmla="*/ 28794 h 2831613"/>
              <a:gd name="connsiteX132" fmla="*/ 610730 w 14842808"/>
              <a:gd name="connsiteY132" fmla="*/ 955355 h 2831613"/>
              <a:gd name="connsiteX133" fmla="*/ 416688 w 14842808"/>
              <a:gd name="connsiteY133" fmla="*/ 1195479 h 2831613"/>
              <a:gd name="connsiteX134" fmla="*/ 222646 w 14842808"/>
              <a:gd name="connsiteY134" fmla="*/ 937358 h 2831613"/>
              <a:gd name="connsiteX135" fmla="*/ 222646 w 14842808"/>
              <a:gd name="connsiteY135" fmla="*/ 765363 h 2831613"/>
              <a:gd name="connsiteX136" fmla="*/ 0 w 14842808"/>
              <a:gd name="connsiteY136" fmla="*/ 821152 h 2831613"/>
              <a:gd name="connsiteX137" fmla="*/ 0 w 14842808"/>
              <a:gd name="connsiteY137" fmla="*/ 898280 h 2831613"/>
              <a:gd name="connsiteX138" fmla="*/ 416946 w 14842808"/>
              <a:gd name="connsiteY138" fmla="*/ 1312456 h 2831613"/>
              <a:gd name="connsiteX139" fmla="*/ 833634 w 14842808"/>
              <a:gd name="connsiteY139" fmla="*/ 898280 h 2831613"/>
              <a:gd name="connsiteX140" fmla="*/ 833634 w 14842808"/>
              <a:gd name="connsiteY140" fmla="*/ 28794 h 2831613"/>
              <a:gd name="connsiteX141" fmla="*/ 2173633 w 14842808"/>
              <a:gd name="connsiteY141" fmla="*/ 28794 h 2831613"/>
              <a:gd name="connsiteX142" fmla="*/ 1961552 w 14842808"/>
              <a:gd name="connsiteY142" fmla="*/ 28794 h 2831613"/>
              <a:gd name="connsiteX143" fmla="*/ 1961552 w 14842808"/>
              <a:gd name="connsiteY143" fmla="*/ 1283404 h 2831613"/>
              <a:gd name="connsiteX144" fmla="*/ 2173633 w 14842808"/>
              <a:gd name="connsiteY144" fmla="*/ 1283404 h 2831613"/>
              <a:gd name="connsiteX145" fmla="*/ 2173633 w 14842808"/>
              <a:gd name="connsiteY145" fmla="*/ 704433 h 2831613"/>
              <a:gd name="connsiteX146" fmla="*/ 2351441 w 14842808"/>
              <a:gd name="connsiteY146" fmla="*/ 494645 h 2831613"/>
              <a:gd name="connsiteX147" fmla="*/ 2504252 w 14842808"/>
              <a:gd name="connsiteY147" fmla="*/ 670239 h 2831613"/>
              <a:gd name="connsiteX148" fmla="*/ 2504252 w 14842808"/>
              <a:gd name="connsiteY148" fmla="*/ 1283147 h 2831613"/>
              <a:gd name="connsiteX149" fmla="*/ 2716075 w 14842808"/>
              <a:gd name="connsiteY149" fmla="*/ 1283147 h 2831613"/>
              <a:gd name="connsiteX150" fmla="*/ 2716075 w 14842808"/>
              <a:gd name="connsiteY150" fmla="*/ 668697 h 2831613"/>
              <a:gd name="connsiteX151" fmla="*/ 2432098 w 14842808"/>
              <a:gd name="connsiteY151" fmla="*/ 369441 h 2831613"/>
              <a:gd name="connsiteX152" fmla="*/ 2184198 w 14842808"/>
              <a:gd name="connsiteY152" fmla="*/ 500301 h 2831613"/>
              <a:gd name="connsiteX153" fmla="*/ 2173375 w 14842808"/>
              <a:gd name="connsiteY153" fmla="*/ 500301 h 2831613"/>
              <a:gd name="connsiteX154" fmla="*/ 2173375 w 14842808"/>
              <a:gd name="connsiteY154" fmla="*/ 28794 h 2831613"/>
              <a:gd name="connsiteX155" fmla="*/ 8633201 w 14842808"/>
              <a:gd name="connsiteY155" fmla="*/ 28794 h 2831613"/>
              <a:gd name="connsiteX156" fmla="*/ 8410555 w 14842808"/>
              <a:gd name="connsiteY156" fmla="*/ 28794 h 2831613"/>
              <a:gd name="connsiteX157" fmla="*/ 8410555 w 14842808"/>
              <a:gd name="connsiteY157" fmla="*/ 955355 h 2831613"/>
              <a:gd name="connsiteX158" fmla="*/ 8216513 w 14842808"/>
              <a:gd name="connsiteY158" fmla="*/ 1195479 h 2831613"/>
              <a:gd name="connsiteX159" fmla="*/ 8022471 w 14842808"/>
              <a:gd name="connsiteY159" fmla="*/ 937358 h 2831613"/>
              <a:gd name="connsiteX160" fmla="*/ 8022471 w 14842808"/>
              <a:gd name="connsiteY160" fmla="*/ 765363 h 2831613"/>
              <a:gd name="connsiteX161" fmla="*/ 7799825 w 14842808"/>
              <a:gd name="connsiteY161" fmla="*/ 820895 h 2831613"/>
              <a:gd name="connsiteX162" fmla="*/ 7799825 w 14842808"/>
              <a:gd name="connsiteY162" fmla="*/ 898023 h 2831613"/>
              <a:gd name="connsiteX163" fmla="*/ 8216771 w 14842808"/>
              <a:gd name="connsiteY163" fmla="*/ 1312199 h 2831613"/>
              <a:gd name="connsiteX164" fmla="*/ 8633459 w 14842808"/>
              <a:gd name="connsiteY164" fmla="*/ 898023 h 2831613"/>
              <a:gd name="connsiteX165" fmla="*/ 8633459 w 14842808"/>
              <a:gd name="connsiteY165" fmla="*/ 28794 h 2831613"/>
              <a:gd name="connsiteX166" fmla="*/ 9973200 w 14842808"/>
              <a:gd name="connsiteY166" fmla="*/ 28794 h 2831613"/>
              <a:gd name="connsiteX167" fmla="*/ 9761120 w 14842808"/>
              <a:gd name="connsiteY167" fmla="*/ 28794 h 2831613"/>
              <a:gd name="connsiteX168" fmla="*/ 9761120 w 14842808"/>
              <a:gd name="connsiteY168" fmla="*/ 1283404 h 2831613"/>
              <a:gd name="connsiteX169" fmla="*/ 9973200 w 14842808"/>
              <a:gd name="connsiteY169" fmla="*/ 1283404 h 2831613"/>
              <a:gd name="connsiteX170" fmla="*/ 9973200 w 14842808"/>
              <a:gd name="connsiteY170" fmla="*/ 704433 h 2831613"/>
              <a:gd name="connsiteX171" fmla="*/ 10151007 w 14842808"/>
              <a:gd name="connsiteY171" fmla="*/ 494645 h 2831613"/>
              <a:gd name="connsiteX172" fmla="*/ 10303819 w 14842808"/>
              <a:gd name="connsiteY172" fmla="*/ 670239 h 2831613"/>
              <a:gd name="connsiteX173" fmla="*/ 10303819 w 14842808"/>
              <a:gd name="connsiteY173" fmla="*/ 1283147 h 2831613"/>
              <a:gd name="connsiteX174" fmla="*/ 10515899 w 14842808"/>
              <a:gd name="connsiteY174" fmla="*/ 1283147 h 2831613"/>
              <a:gd name="connsiteX175" fmla="*/ 10515899 w 14842808"/>
              <a:gd name="connsiteY175" fmla="*/ 668697 h 2831613"/>
              <a:gd name="connsiteX176" fmla="*/ 10231923 w 14842808"/>
              <a:gd name="connsiteY176" fmla="*/ 369441 h 2831613"/>
              <a:gd name="connsiteX177" fmla="*/ 9984023 w 14842808"/>
              <a:gd name="connsiteY177" fmla="*/ 500301 h 2831613"/>
              <a:gd name="connsiteX178" fmla="*/ 9973200 w 14842808"/>
              <a:gd name="connsiteY178" fmla="*/ 500301 h 2831613"/>
              <a:gd name="connsiteX179" fmla="*/ 9973200 w 14842808"/>
              <a:gd name="connsiteY179" fmla="*/ 28794 h 2831613"/>
              <a:gd name="connsiteX180" fmla="*/ 7030872 w 14842808"/>
              <a:gd name="connsiteY180" fmla="*/ 1181339 h 2831613"/>
              <a:gd name="connsiteX181" fmla="*/ 6752307 w 14842808"/>
              <a:gd name="connsiteY181" fmla="*/ 892624 h 2831613"/>
              <a:gd name="connsiteX182" fmla="*/ 6861826 w 14842808"/>
              <a:gd name="connsiteY182" fmla="*/ 665097 h 2831613"/>
              <a:gd name="connsiteX183" fmla="*/ 7267949 w 14842808"/>
              <a:gd name="connsiteY183" fmla="*/ 1107810 h 2831613"/>
              <a:gd name="connsiteX184" fmla="*/ 7030872 w 14842808"/>
              <a:gd name="connsiteY184" fmla="*/ 1181339 h 2831613"/>
              <a:gd name="connsiteX185" fmla="*/ 7426171 w 14842808"/>
              <a:gd name="connsiteY185" fmla="*/ 960754 h 2831613"/>
              <a:gd name="connsiteX186" fmla="*/ 7074164 w 14842808"/>
              <a:gd name="connsiteY186" fmla="*/ 573573 h 2831613"/>
              <a:gd name="connsiteX187" fmla="*/ 7248364 w 14842808"/>
              <a:gd name="connsiteY187" fmla="*/ 539637 h 2831613"/>
              <a:gd name="connsiteX188" fmla="*/ 7483637 w 14842808"/>
              <a:gd name="connsiteY188" fmla="*/ 768963 h 2831613"/>
              <a:gd name="connsiteX189" fmla="*/ 7426171 w 14842808"/>
              <a:gd name="connsiteY189" fmla="*/ 960754 h 2831613"/>
              <a:gd name="connsiteX190" fmla="*/ 7025461 w 14842808"/>
              <a:gd name="connsiteY190" fmla="*/ 521640 h 2831613"/>
              <a:gd name="connsiteX191" fmla="*/ 6948153 w 14842808"/>
              <a:gd name="connsiteY191" fmla="*/ 435514 h 2831613"/>
              <a:gd name="connsiteX192" fmla="*/ 6860022 w 14842808"/>
              <a:gd name="connsiteY192" fmla="*/ 258121 h 2831613"/>
              <a:gd name="connsiteX193" fmla="*/ 7030614 w 14842808"/>
              <a:gd name="connsiteY193" fmla="*/ 95124 h 2831613"/>
              <a:gd name="connsiteX194" fmla="*/ 7199403 w 14842808"/>
              <a:gd name="connsiteY194" fmla="*/ 267119 h 2831613"/>
              <a:gd name="connsiteX195" fmla="*/ 7025461 w 14842808"/>
              <a:gd name="connsiteY195" fmla="*/ 521640 h 2831613"/>
              <a:gd name="connsiteX196" fmla="*/ 7036283 w 14842808"/>
              <a:gd name="connsiteY196" fmla="*/ 0 h 2831613"/>
              <a:gd name="connsiteX197" fmla="*/ 6666238 w 14842808"/>
              <a:gd name="connsiteY197" fmla="*/ 310053 h 2831613"/>
              <a:gd name="connsiteX198" fmla="*/ 6810030 w 14842808"/>
              <a:gd name="connsiteY198" fmla="*/ 609308 h 2831613"/>
              <a:gd name="connsiteX199" fmla="*/ 6811834 w 14842808"/>
              <a:gd name="connsiteY199" fmla="*/ 612908 h 2831613"/>
              <a:gd name="connsiteX200" fmla="*/ 6554914 w 14842808"/>
              <a:gd name="connsiteY200" fmla="*/ 973094 h 2831613"/>
              <a:gd name="connsiteX201" fmla="*/ 6915941 w 14842808"/>
              <a:gd name="connsiteY201" fmla="*/ 1311941 h 2831613"/>
              <a:gd name="connsiteX202" fmla="*/ 7322064 w 14842808"/>
              <a:gd name="connsiteY202" fmla="*/ 1166684 h 2831613"/>
              <a:gd name="connsiteX203" fmla="*/ 7429780 w 14842808"/>
              <a:gd name="connsiteY203" fmla="*/ 1283147 h 2831613"/>
              <a:gd name="connsiteX204" fmla="*/ 7711952 w 14842808"/>
              <a:gd name="connsiteY204" fmla="*/ 1283147 h 2831613"/>
              <a:gd name="connsiteX205" fmla="*/ 7711952 w 14842808"/>
              <a:gd name="connsiteY205" fmla="*/ 1274406 h 2831613"/>
              <a:gd name="connsiteX206" fmla="*/ 7482091 w 14842808"/>
              <a:gd name="connsiteY206" fmla="*/ 1021684 h 2831613"/>
              <a:gd name="connsiteX207" fmla="*/ 7634902 w 14842808"/>
              <a:gd name="connsiteY207" fmla="*/ 672039 h 2831613"/>
              <a:gd name="connsiteX208" fmla="*/ 7399629 w 14842808"/>
              <a:gd name="connsiteY208" fmla="*/ 444512 h 2831613"/>
              <a:gd name="connsiteX209" fmla="*/ 7183941 w 14842808"/>
              <a:gd name="connsiteY209" fmla="*/ 487447 h 2831613"/>
              <a:gd name="connsiteX210" fmla="*/ 7180333 w 14842808"/>
              <a:gd name="connsiteY210" fmla="*/ 480248 h 2831613"/>
              <a:gd name="connsiteX211" fmla="*/ 7374375 w 14842808"/>
              <a:gd name="connsiteY211" fmla="*/ 243723 h 2831613"/>
              <a:gd name="connsiteX212" fmla="*/ 7036283 w 14842808"/>
              <a:gd name="connsiteY212" fmla="*/ 0 h 2831613"/>
              <a:gd name="connsiteX213" fmla="*/ 3908932 w 14842808"/>
              <a:gd name="connsiteY213" fmla="*/ 1917394 h 2831613"/>
              <a:gd name="connsiteX214" fmla="*/ 3756120 w 14842808"/>
              <a:gd name="connsiteY214" fmla="*/ 1917394 h 2831613"/>
              <a:gd name="connsiteX215" fmla="*/ 3526259 w 14842808"/>
              <a:gd name="connsiteY215" fmla="*/ 2641622 h 2831613"/>
              <a:gd name="connsiteX216" fmla="*/ 3294594 w 14842808"/>
              <a:gd name="connsiteY216" fmla="*/ 1917394 h 2831613"/>
              <a:gd name="connsiteX217" fmla="*/ 3136371 w 14842808"/>
              <a:gd name="connsiteY217" fmla="*/ 1917394 h 2831613"/>
              <a:gd name="connsiteX218" fmla="*/ 3429109 w 14842808"/>
              <a:gd name="connsiteY218" fmla="*/ 2813617 h 2831613"/>
              <a:gd name="connsiteX219" fmla="*/ 3615936 w 14842808"/>
              <a:gd name="connsiteY219" fmla="*/ 2813617 h 2831613"/>
              <a:gd name="connsiteX220" fmla="*/ 3908932 w 14842808"/>
              <a:gd name="connsiteY220" fmla="*/ 1917394 h 2831613"/>
              <a:gd name="connsiteX221" fmla="*/ 5785961 w 14842808"/>
              <a:gd name="connsiteY221" fmla="*/ 1917394 h 2831613"/>
              <a:gd name="connsiteX222" fmla="*/ 5636757 w 14842808"/>
              <a:gd name="connsiteY222" fmla="*/ 1917394 h 2831613"/>
              <a:gd name="connsiteX223" fmla="*/ 5636757 w 14842808"/>
              <a:gd name="connsiteY223" fmla="*/ 2813617 h 2831613"/>
              <a:gd name="connsiteX224" fmla="*/ 5785961 w 14842808"/>
              <a:gd name="connsiteY224" fmla="*/ 2813617 h 2831613"/>
              <a:gd name="connsiteX225" fmla="*/ 5785961 w 14842808"/>
              <a:gd name="connsiteY225" fmla="*/ 1917394 h 2831613"/>
              <a:gd name="connsiteX226" fmla="*/ 6702056 w 14842808"/>
              <a:gd name="connsiteY226" fmla="*/ 1917394 h 2831613"/>
              <a:gd name="connsiteX227" fmla="*/ 6549245 w 14842808"/>
              <a:gd name="connsiteY227" fmla="*/ 1917394 h 2831613"/>
              <a:gd name="connsiteX228" fmla="*/ 6319384 w 14842808"/>
              <a:gd name="connsiteY228" fmla="*/ 2641622 h 2831613"/>
              <a:gd name="connsiteX229" fmla="*/ 6087719 w 14842808"/>
              <a:gd name="connsiteY229" fmla="*/ 1917394 h 2831613"/>
              <a:gd name="connsiteX230" fmla="*/ 5929754 w 14842808"/>
              <a:gd name="connsiteY230" fmla="*/ 1917394 h 2831613"/>
              <a:gd name="connsiteX231" fmla="*/ 6222492 w 14842808"/>
              <a:gd name="connsiteY231" fmla="*/ 2813617 h 2831613"/>
              <a:gd name="connsiteX232" fmla="*/ 6409319 w 14842808"/>
              <a:gd name="connsiteY232" fmla="*/ 2813617 h 2831613"/>
              <a:gd name="connsiteX233" fmla="*/ 6702056 w 14842808"/>
              <a:gd name="connsiteY233" fmla="*/ 1917394 h 2831613"/>
              <a:gd name="connsiteX234" fmla="*/ 11697676 w 14842808"/>
              <a:gd name="connsiteY234" fmla="*/ 1917394 h 2831613"/>
              <a:gd name="connsiteX235" fmla="*/ 11548472 w 14842808"/>
              <a:gd name="connsiteY235" fmla="*/ 1917394 h 2831613"/>
              <a:gd name="connsiteX236" fmla="*/ 11548472 w 14842808"/>
              <a:gd name="connsiteY236" fmla="*/ 2813617 h 2831613"/>
              <a:gd name="connsiteX237" fmla="*/ 11697676 w 14842808"/>
              <a:gd name="connsiteY237" fmla="*/ 2813617 h 2831613"/>
              <a:gd name="connsiteX238" fmla="*/ 11697676 w 14842808"/>
              <a:gd name="connsiteY238" fmla="*/ 1917394 h 2831613"/>
              <a:gd name="connsiteX239" fmla="*/ 12980209 w 14842808"/>
              <a:gd name="connsiteY239" fmla="*/ 1917394 h 2831613"/>
              <a:gd name="connsiteX240" fmla="*/ 12831005 w 14842808"/>
              <a:gd name="connsiteY240" fmla="*/ 1917394 h 2831613"/>
              <a:gd name="connsiteX241" fmla="*/ 12831005 w 14842808"/>
              <a:gd name="connsiteY241" fmla="*/ 2813617 h 2831613"/>
              <a:gd name="connsiteX242" fmla="*/ 12980209 w 14842808"/>
              <a:gd name="connsiteY242" fmla="*/ 2813617 h 2831613"/>
              <a:gd name="connsiteX243" fmla="*/ 12980209 w 14842808"/>
              <a:gd name="connsiteY243" fmla="*/ 1917394 h 2831613"/>
              <a:gd name="connsiteX244" fmla="*/ 853219 w 14842808"/>
              <a:gd name="connsiteY244" fmla="*/ 1899397 h 2831613"/>
              <a:gd name="connsiteX245" fmla="*/ 601711 w 14842808"/>
              <a:gd name="connsiteY245" fmla="*/ 2055452 h 2831613"/>
              <a:gd name="connsiteX246" fmla="*/ 601711 w 14842808"/>
              <a:gd name="connsiteY246" fmla="*/ 1917394 h 2831613"/>
              <a:gd name="connsiteX247" fmla="*/ 452507 w 14842808"/>
              <a:gd name="connsiteY247" fmla="*/ 1917394 h 2831613"/>
              <a:gd name="connsiteX248" fmla="*/ 452507 w 14842808"/>
              <a:gd name="connsiteY248" fmla="*/ 2813617 h 2831613"/>
              <a:gd name="connsiteX249" fmla="*/ 601711 w 14842808"/>
              <a:gd name="connsiteY249" fmla="*/ 2813617 h 2831613"/>
              <a:gd name="connsiteX250" fmla="*/ 601711 w 14842808"/>
              <a:gd name="connsiteY250" fmla="*/ 2223847 h 2831613"/>
              <a:gd name="connsiteX251" fmla="*/ 797557 w 14842808"/>
              <a:gd name="connsiteY251" fmla="*/ 2014060 h 2831613"/>
              <a:gd name="connsiteX252" fmla="*/ 991599 w 14842808"/>
              <a:gd name="connsiteY252" fmla="*/ 2223847 h 2831613"/>
              <a:gd name="connsiteX253" fmla="*/ 991599 w 14842808"/>
              <a:gd name="connsiteY253" fmla="*/ 2813617 h 2831613"/>
              <a:gd name="connsiteX254" fmla="*/ 1140803 w 14842808"/>
              <a:gd name="connsiteY254" fmla="*/ 2813617 h 2831613"/>
              <a:gd name="connsiteX255" fmla="*/ 1140803 w 14842808"/>
              <a:gd name="connsiteY255" fmla="*/ 2193511 h 2831613"/>
              <a:gd name="connsiteX256" fmla="*/ 853219 w 14842808"/>
              <a:gd name="connsiteY256" fmla="*/ 1899397 h 2831613"/>
              <a:gd name="connsiteX257" fmla="*/ 1756945 w 14842808"/>
              <a:gd name="connsiteY257" fmla="*/ 1899397 h 2831613"/>
              <a:gd name="connsiteX258" fmla="*/ 1505437 w 14842808"/>
              <a:gd name="connsiteY258" fmla="*/ 2055452 h 2831613"/>
              <a:gd name="connsiteX259" fmla="*/ 1505437 w 14842808"/>
              <a:gd name="connsiteY259" fmla="*/ 1917394 h 2831613"/>
              <a:gd name="connsiteX260" fmla="*/ 1356234 w 14842808"/>
              <a:gd name="connsiteY260" fmla="*/ 1917394 h 2831613"/>
              <a:gd name="connsiteX261" fmla="*/ 1356234 w 14842808"/>
              <a:gd name="connsiteY261" fmla="*/ 2813617 h 2831613"/>
              <a:gd name="connsiteX262" fmla="*/ 1505437 w 14842808"/>
              <a:gd name="connsiteY262" fmla="*/ 2813617 h 2831613"/>
              <a:gd name="connsiteX263" fmla="*/ 1505437 w 14842808"/>
              <a:gd name="connsiteY263" fmla="*/ 2223847 h 2831613"/>
              <a:gd name="connsiteX264" fmla="*/ 1701283 w 14842808"/>
              <a:gd name="connsiteY264" fmla="*/ 2014060 h 2831613"/>
              <a:gd name="connsiteX265" fmla="*/ 1895326 w 14842808"/>
              <a:gd name="connsiteY265" fmla="*/ 2223847 h 2831613"/>
              <a:gd name="connsiteX266" fmla="*/ 1895326 w 14842808"/>
              <a:gd name="connsiteY266" fmla="*/ 2813617 h 2831613"/>
              <a:gd name="connsiteX267" fmla="*/ 2044529 w 14842808"/>
              <a:gd name="connsiteY267" fmla="*/ 2813617 h 2831613"/>
              <a:gd name="connsiteX268" fmla="*/ 2044529 w 14842808"/>
              <a:gd name="connsiteY268" fmla="*/ 2193511 h 2831613"/>
              <a:gd name="connsiteX269" fmla="*/ 1756945 w 14842808"/>
              <a:gd name="connsiteY269" fmla="*/ 1899397 h 2831613"/>
              <a:gd name="connsiteX270" fmla="*/ 2644179 w 14842808"/>
              <a:gd name="connsiteY270" fmla="*/ 2704353 h 2831613"/>
              <a:gd name="connsiteX271" fmla="*/ 2389064 w 14842808"/>
              <a:gd name="connsiteY271" fmla="*/ 2365505 h 2831613"/>
              <a:gd name="connsiteX272" fmla="*/ 2644179 w 14842808"/>
              <a:gd name="connsiteY272" fmla="*/ 2026658 h 2831613"/>
              <a:gd name="connsiteX273" fmla="*/ 2899294 w 14842808"/>
              <a:gd name="connsiteY273" fmla="*/ 2365505 h 2831613"/>
              <a:gd name="connsiteX274" fmla="*/ 2644179 w 14842808"/>
              <a:gd name="connsiteY274" fmla="*/ 2704353 h 2831613"/>
              <a:gd name="connsiteX275" fmla="*/ 2651394 w 14842808"/>
              <a:gd name="connsiteY275" fmla="*/ 1899397 h 2831613"/>
              <a:gd name="connsiteX276" fmla="*/ 2232902 w 14842808"/>
              <a:gd name="connsiteY276" fmla="*/ 2376303 h 2831613"/>
              <a:gd name="connsiteX277" fmla="*/ 2637221 w 14842808"/>
              <a:gd name="connsiteY277" fmla="*/ 2831613 h 2831613"/>
              <a:gd name="connsiteX278" fmla="*/ 3055971 w 14842808"/>
              <a:gd name="connsiteY278" fmla="*/ 2354707 h 2831613"/>
              <a:gd name="connsiteX279" fmla="*/ 2651394 w 14842808"/>
              <a:gd name="connsiteY279" fmla="*/ 1899397 h 2831613"/>
              <a:gd name="connsiteX280" fmla="*/ 4365047 w 14842808"/>
              <a:gd name="connsiteY280" fmla="*/ 2723892 h 2831613"/>
              <a:gd name="connsiteX281" fmla="*/ 4192651 w 14842808"/>
              <a:gd name="connsiteY281" fmla="*/ 2566294 h 2831613"/>
              <a:gd name="connsiteX282" fmla="*/ 4343659 w 14842808"/>
              <a:gd name="connsiteY282" fmla="*/ 2415638 h 2831613"/>
              <a:gd name="connsiteX283" fmla="*/ 4453178 w 14842808"/>
              <a:gd name="connsiteY283" fmla="*/ 2388644 h 2831613"/>
              <a:gd name="connsiteX284" fmla="*/ 4573520 w 14842808"/>
              <a:gd name="connsiteY284" fmla="*/ 2349309 h 2831613"/>
              <a:gd name="connsiteX285" fmla="*/ 4573520 w 14842808"/>
              <a:gd name="connsiteY285" fmla="*/ 2523103 h 2831613"/>
              <a:gd name="connsiteX286" fmla="*/ 4365047 w 14842808"/>
              <a:gd name="connsiteY286" fmla="*/ 2723892 h 2831613"/>
              <a:gd name="connsiteX287" fmla="*/ 4411947 w 14842808"/>
              <a:gd name="connsiteY287" fmla="*/ 1899397 h 2831613"/>
              <a:gd name="connsiteX288" fmla="*/ 4049116 w 14842808"/>
              <a:gd name="connsiteY288" fmla="*/ 2186312 h 2831613"/>
              <a:gd name="connsiteX289" fmla="*/ 4187497 w 14842808"/>
              <a:gd name="connsiteY289" fmla="*/ 2215106 h 2831613"/>
              <a:gd name="connsiteX290" fmla="*/ 4401381 w 14842808"/>
              <a:gd name="connsiteY290" fmla="*/ 2014317 h 2831613"/>
              <a:gd name="connsiteX291" fmla="*/ 4573777 w 14842808"/>
              <a:gd name="connsiteY291" fmla="*/ 2180913 h 2831613"/>
              <a:gd name="connsiteX292" fmla="*/ 4573777 w 14842808"/>
              <a:gd name="connsiteY292" fmla="*/ 2186312 h 2831613"/>
              <a:gd name="connsiteX293" fmla="*/ 4521724 w 14842808"/>
              <a:gd name="connsiteY293" fmla="*/ 2258041 h 2831613"/>
              <a:gd name="connsiteX294" fmla="*/ 4263001 w 14842808"/>
              <a:gd name="connsiteY294" fmla="*/ 2322571 h 2831613"/>
              <a:gd name="connsiteX295" fmla="*/ 4043705 w 14842808"/>
              <a:gd name="connsiteY295" fmla="*/ 2577092 h 2831613"/>
              <a:gd name="connsiteX296" fmla="*/ 4324074 w 14842808"/>
              <a:gd name="connsiteY296" fmla="*/ 2831613 h 2831613"/>
              <a:gd name="connsiteX297" fmla="*/ 4573777 w 14842808"/>
              <a:gd name="connsiteY297" fmla="*/ 2677358 h 2831613"/>
              <a:gd name="connsiteX298" fmla="*/ 4591816 w 14842808"/>
              <a:gd name="connsiteY298" fmla="*/ 2813617 h 2831613"/>
              <a:gd name="connsiteX299" fmla="*/ 4744627 w 14842808"/>
              <a:gd name="connsiteY299" fmla="*/ 2813617 h 2831613"/>
              <a:gd name="connsiteX300" fmla="*/ 4721177 w 14842808"/>
              <a:gd name="connsiteY300" fmla="*/ 2627225 h 2831613"/>
              <a:gd name="connsiteX301" fmla="*/ 4721177 w 14842808"/>
              <a:gd name="connsiteY301" fmla="*/ 2171915 h 2831613"/>
              <a:gd name="connsiteX302" fmla="*/ 4411947 w 14842808"/>
              <a:gd name="connsiteY302" fmla="*/ 1899397 h 2831613"/>
              <a:gd name="connsiteX303" fmla="*/ 6942741 w 14842808"/>
              <a:gd name="connsiteY303" fmla="*/ 2268581 h 2831613"/>
              <a:gd name="connsiteX304" fmla="*/ 7185229 w 14842808"/>
              <a:gd name="connsiteY304" fmla="*/ 2021259 h 2831613"/>
              <a:gd name="connsiteX305" fmla="*/ 7402721 w 14842808"/>
              <a:gd name="connsiteY305" fmla="*/ 2268581 h 2831613"/>
              <a:gd name="connsiteX306" fmla="*/ 6942741 w 14842808"/>
              <a:gd name="connsiteY306" fmla="*/ 2268581 h 2831613"/>
              <a:gd name="connsiteX307" fmla="*/ 7185229 w 14842808"/>
              <a:gd name="connsiteY307" fmla="*/ 1899397 h 2831613"/>
              <a:gd name="connsiteX308" fmla="*/ 6782714 w 14842808"/>
              <a:gd name="connsiteY308" fmla="*/ 2372704 h 2831613"/>
              <a:gd name="connsiteX309" fmla="*/ 7185229 w 14842808"/>
              <a:gd name="connsiteY309" fmla="*/ 2831613 h 2831613"/>
              <a:gd name="connsiteX310" fmla="*/ 7551667 w 14842808"/>
              <a:gd name="connsiteY310" fmla="*/ 2539557 h 2831613"/>
              <a:gd name="connsiteX311" fmla="*/ 7415091 w 14842808"/>
              <a:gd name="connsiteY311" fmla="*/ 2503821 h 2831613"/>
              <a:gd name="connsiteX312" fmla="*/ 7199403 w 14842808"/>
              <a:gd name="connsiteY312" fmla="*/ 2706410 h 2831613"/>
              <a:gd name="connsiteX313" fmla="*/ 6937072 w 14842808"/>
              <a:gd name="connsiteY313" fmla="*/ 2374761 h 2831613"/>
              <a:gd name="connsiteX314" fmla="*/ 7553213 w 14842808"/>
              <a:gd name="connsiteY314" fmla="*/ 2374761 h 2831613"/>
              <a:gd name="connsiteX315" fmla="*/ 7553213 w 14842808"/>
              <a:gd name="connsiteY315" fmla="*/ 2324627 h 2831613"/>
              <a:gd name="connsiteX316" fmla="*/ 7185229 w 14842808"/>
              <a:gd name="connsiteY316" fmla="*/ 1899397 h 2831613"/>
              <a:gd name="connsiteX317" fmla="*/ 9777354 w 14842808"/>
              <a:gd name="connsiteY317" fmla="*/ 2268581 h 2831613"/>
              <a:gd name="connsiteX318" fmla="*/ 10019842 w 14842808"/>
              <a:gd name="connsiteY318" fmla="*/ 2021259 h 2831613"/>
              <a:gd name="connsiteX319" fmla="*/ 10237334 w 14842808"/>
              <a:gd name="connsiteY319" fmla="*/ 2268581 h 2831613"/>
              <a:gd name="connsiteX320" fmla="*/ 9777354 w 14842808"/>
              <a:gd name="connsiteY320" fmla="*/ 2268581 h 2831613"/>
              <a:gd name="connsiteX321" fmla="*/ 10019842 w 14842808"/>
              <a:gd name="connsiteY321" fmla="*/ 1899397 h 2831613"/>
              <a:gd name="connsiteX322" fmla="*/ 9617327 w 14842808"/>
              <a:gd name="connsiteY322" fmla="*/ 2372704 h 2831613"/>
              <a:gd name="connsiteX323" fmla="*/ 10019842 w 14842808"/>
              <a:gd name="connsiteY323" fmla="*/ 2831613 h 2831613"/>
              <a:gd name="connsiteX324" fmla="*/ 10386280 w 14842808"/>
              <a:gd name="connsiteY324" fmla="*/ 2539557 h 2831613"/>
              <a:gd name="connsiteX325" fmla="*/ 10249704 w 14842808"/>
              <a:gd name="connsiteY325" fmla="*/ 2503821 h 2831613"/>
              <a:gd name="connsiteX326" fmla="*/ 10034016 w 14842808"/>
              <a:gd name="connsiteY326" fmla="*/ 2706410 h 2831613"/>
              <a:gd name="connsiteX327" fmla="*/ 9771684 w 14842808"/>
              <a:gd name="connsiteY327" fmla="*/ 2374761 h 2831613"/>
              <a:gd name="connsiteX328" fmla="*/ 10387826 w 14842808"/>
              <a:gd name="connsiteY328" fmla="*/ 2374761 h 2831613"/>
              <a:gd name="connsiteX329" fmla="*/ 10387826 w 14842808"/>
              <a:gd name="connsiteY329" fmla="*/ 2324627 h 2831613"/>
              <a:gd name="connsiteX330" fmla="*/ 10019842 w 14842808"/>
              <a:gd name="connsiteY330" fmla="*/ 1899397 h 2831613"/>
              <a:gd name="connsiteX331" fmla="*/ 12299387 w 14842808"/>
              <a:gd name="connsiteY331" fmla="*/ 1899397 h 2831613"/>
              <a:gd name="connsiteX332" fmla="*/ 11886049 w 14842808"/>
              <a:gd name="connsiteY332" fmla="*/ 2374503 h 2831613"/>
              <a:gd name="connsiteX333" fmla="*/ 12292171 w 14842808"/>
              <a:gd name="connsiteY333" fmla="*/ 2831613 h 2831613"/>
              <a:gd name="connsiteX334" fmla="*/ 12660413 w 14842808"/>
              <a:gd name="connsiteY334" fmla="*/ 2512562 h 2831613"/>
              <a:gd name="connsiteX335" fmla="*/ 12518425 w 14842808"/>
              <a:gd name="connsiteY335" fmla="*/ 2478369 h 2831613"/>
              <a:gd name="connsiteX336" fmla="*/ 12302736 w 14842808"/>
              <a:gd name="connsiteY336" fmla="*/ 2704353 h 2831613"/>
              <a:gd name="connsiteX337" fmla="*/ 12042210 w 14842808"/>
              <a:gd name="connsiteY337" fmla="*/ 2363706 h 2831613"/>
              <a:gd name="connsiteX338" fmla="*/ 12295521 w 14842808"/>
              <a:gd name="connsiteY338" fmla="*/ 2026658 h 2831613"/>
              <a:gd name="connsiteX339" fmla="*/ 12518167 w 14842808"/>
              <a:gd name="connsiteY339" fmla="*/ 2241844 h 2831613"/>
              <a:gd name="connsiteX340" fmla="*/ 12660156 w 14842808"/>
              <a:gd name="connsiteY340" fmla="*/ 2207908 h 2831613"/>
              <a:gd name="connsiteX341" fmla="*/ 12299387 w 14842808"/>
              <a:gd name="connsiteY341" fmla="*/ 1899397 h 2831613"/>
              <a:gd name="connsiteX342" fmla="*/ 13596350 w 14842808"/>
              <a:gd name="connsiteY342" fmla="*/ 1899397 h 2831613"/>
              <a:gd name="connsiteX343" fmla="*/ 13344844 w 14842808"/>
              <a:gd name="connsiteY343" fmla="*/ 2055452 h 2831613"/>
              <a:gd name="connsiteX344" fmla="*/ 13344844 w 14842808"/>
              <a:gd name="connsiteY344" fmla="*/ 1917394 h 2831613"/>
              <a:gd name="connsiteX345" fmla="*/ 13195639 w 14842808"/>
              <a:gd name="connsiteY345" fmla="*/ 1917394 h 2831613"/>
              <a:gd name="connsiteX346" fmla="*/ 13195639 w 14842808"/>
              <a:gd name="connsiteY346" fmla="*/ 2813617 h 2831613"/>
              <a:gd name="connsiteX347" fmla="*/ 13344844 w 14842808"/>
              <a:gd name="connsiteY347" fmla="*/ 2813617 h 2831613"/>
              <a:gd name="connsiteX348" fmla="*/ 13344844 w 14842808"/>
              <a:gd name="connsiteY348" fmla="*/ 2223847 h 2831613"/>
              <a:gd name="connsiteX349" fmla="*/ 13540690 w 14842808"/>
              <a:gd name="connsiteY349" fmla="*/ 2014060 h 2831613"/>
              <a:gd name="connsiteX350" fmla="*/ 13734732 w 14842808"/>
              <a:gd name="connsiteY350" fmla="*/ 2223847 h 2831613"/>
              <a:gd name="connsiteX351" fmla="*/ 13734732 w 14842808"/>
              <a:gd name="connsiteY351" fmla="*/ 2813617 h 2831613"/>
              <a:gd name="connsiteX352" fmla="*/ 13883936 w 14842808"/>
              <a:gd name="connsiteY352" fmla="*/ 2813617 h 2831613"/>
              <a:gd name="connsiteX353" fmla="*/ 13883936 w 14842808"/>
              <a:gd name="connsiteY353" fmla="*/ 2193511 h 2831613"/>
              <a:gd name="connsiteX354" fmla="*/ 13596350 w 14842808"/>
              <a:gd name="connsiteY354" fmla="*/ 1899397 h 2831613"/>
              <a:gd name="connsiteX355" fmla="*/ 14232336 w 14842808"/>
              <a:gd name="connsiteY355" fmla="*/ 2268581 h 2831613"/>
              <a:gd name="connsiteX356" fmla="*/ 14474823 w 14842808"/>
              <a:gd name="connsiteY356" fmla="*/ 2021259 h 2831613"/>
              <a:gd name="connsiteX357" fmla="*/ 14692316 w 14842808"/>
              <a:gd name="connsiteY357" fmla="*/ 2268581 h 2831613"/>
              <a:gd name="connsiteX358" fmla="*/ 14232336 w 14842808"/>
              <a:gd name="connsiteY358" fmla="*/ 2268581 h 2831613"/>
              <a:gd name="connsiteX359" fmla="*/ 14474823 w 14842808"/>
              <a:gd name="connsiteY359" fmla="*/ 1899397 h 2831613"/>
              <a:gd name="connsiteX360" fmla="*/ 14072308 w 14842808"/>
              <a:gd name="connsiteY360" fmla="*/ 2372704 h 2831613"/>
              <a:gd name="connsiteX361" fmla="*/ 14474823 w 14842808"/>
              <a:gd name="connsiteY361" fmla="*/ 2831613 h 2831613"/>
              <a:gd name="connsiteX362" fmla="*/ 14841262 w 14842808"/>
              <a:gd name="connsiteY362" fmla="*/ 2539557 h 2831613"/>
              <a:gd name="connsiteX363" fmla="*/ 14704684 w 14842808"/>
              <a:gd name="connsiteY363" fmla="*/ 2503821 h 2831613"/>
              <a:gd name="connsiteX364" fmla="*/ 14488996 w 14842808"/>
              <a:gd name="connsiteY364" fmla="*/ 2706410 h 2831613"/>
              <a:gd name="connsiteX365" fmla="*/ 14226666 w 14842808"/>
              <a:gd name="connsiteY365" fmla="*/ 2374761 h 2831613"/>
              <a:gd name="connsiteX366" fmla="*/ 14842809 w 14842808"/>
              <a:gd name="connsiteY366" fmla="*/ 2374761 h 2831613"/>
              <a:gd name="connsiteX367" fmla="*/ 14842809 w 14842808"/>
              <a:gd name="connsiteY367" fmla="*/ 2324627 h 2831613"/>
              <a:gd name="connsiteX368" fmla="*/ 14474823 w 14842808"/>
              <a:gd name="connsiteY368" fmla="*/ 1899397 h 2831613"/>
              <a:gd name="connsiteX369" fmla="*/ 5204092 w 14842808"/>
              <a:gd name="connsiteY369" fmla="*/ 1666471 h 2831613"/>
              <a:gd name="connsiteX370" fmla="*/ 5054889 w 14842808"/>
              <a:gd name="connsiteY370" fmla="*/ 1702207 h 2831613"/>
              <a:gd name="connsiteX371" fmla="*/ 5054889 w 14842808"/>
              <a:gd name="connsiteY371" fmla="*/ 1917394 h 2831613"/>
              <a:gd name="connsiteX372" fmla="*/ 4882493 w 14842808"/>
              <a:gd name="connsiteY372" fmla="*/ 1917394 h 2831613"/>
              <a:gd name="connsiteX373" fmla="*/ 4882493 w 14842808"/>
              <a:gd name="connsiteY373" fmla="*/ 2032057 h 2831613"/>
              <a:gd name="connsiteX374" fmla="*/ 5054889 w 14842808"/>
              <a:gd name="connsiteY374" fmla="*/ 2032057 h 2831613"/>
              <a:gd name="connsiteX375" fmla="*/ 5054889 w 14842808"/>
              <a:gd name="connsiteY375" fmla="*/ 2580434 h 2831613"/>
              <a:gd name="connsiteX376" fmla="*/ 5300985 w 14842808"/>
              <a:gd name="connsiteY376" fmla="*/ 2831356 h 2831613"/>
              <a:gd name="connsiteX377" fmla="*/ 5493223 w 14842808"/>
              <a:gd name="connsiteY377" fmla="*/ 2775824 h 2831613"/>
              <a:gd name="connsiteX378" fmla="*/ 5451992 w 14842808"/>
              <a:gd name="connsiteY378" fmla="*/ 2668360 h 2831613"/>
              <a:gd name="connsiteX379" fmla="*/ 5320827 w 14842808"/>
              <a:gd name="connsiteY379" fmla="*/ 2705895 h 2831613"/>
              <a:gd name="connsiteX380" fmla="*/ 5204092 w 14842808"/>
              <a:gd name="connsiteY380" fmla="*/ 2557039 h 2831613"/>
              <a:gd name="connsiteX381" fmla="*/ 5204092 w 14842808"/>
              <a:gd name="connsiteY381" fmla="*/ 2032057 h 2831613"/>
              <a:gd name="connsiteX382" fmla="*/ 5470031 w 14842808"/>
              <a:gd name="connsiteY382" fmla="*/ 2032057 h 2831613"/>
              <a:gd name="connsiteX383" fmla="*/ 5470031 w 14842808"/>
              <a:gd name="connsiteY383" fmla="*/ 1917394 h 2831613"/>
              <a:gd name="connsiteX384" fmla="*/ 5204092 w 14842808"/>
              <a:gd name="connsiteY384" fmla="*/ 1917394 h 2831613"/>
              <a:gd name="connsiteX385" fmla="*/ 5204092 w 14842808"/>
              <a:gd name="connsiteY385" fmla="*/ 1666471 h 2831613"/>
              <a:gd name="connsiteX386" fmla="*/ 219296 w 14842808"/>
              <a:gd name="connsiteY386" fmla="*/ 1558750 h 2831613"/>
              <a:gd name="connsiteX387" fmla="*/ 62877 w 14842808"/>
              <a:gd name="connsiteY387" fmla="*/ 1558750 h 2831613"/>
              <a:gd name="connsiteX388" fmla="*/ 62877 w 14842808"/>
              <a:gd name="connsiteY388" fmla="*/ 2813360 h 2831613"/>
              <a:gd name="connsiteX389" fmla="*/ 219296 w 14842808"/>
              <a:gd name="connsiteY389" fmla="*/ 2813360 h 2831613"/>
              <a:gd name="connsiteX390" fmla="*/ 219296 w 14842808"/>
              <a:gd name="connsiteY390" fmla="*/ 1558750 h 2831613"/>
              <a:gd name="connsiteX391" fmla="*/ 9411173 w 14842808"/>
              <a:gd name="connsiteY391" fmla="*/ 1558750 h 2831613"/>
              <a:gd name="connsiteX392" fmla="*/ 9174096 w 14842808"/>
              <a:gd name="connsiteY392" fmla="*/ 1558750 h 2831613"/>
              <a:gd name="connsiteX393" fmla="*/ 8802247 w 14842808"/>
              <a:gd name="connsiteY393" fmla="*/ 2569636 h 2831613"/>
              <a:gd name="connsiteX394" fmla="*/ 8428593 w 14842808"/>
              <a:gd name="connsiteY394" fmla="*/ 1558750 h 2831613"/>
              <a:gd name="connsiteX395" fmla="*/ 8180694 w 14842808"/>
              <a:gd name="connsiteY395" fmla="*/ 1558750 h 2831613"/>
              <a:gd name="connsiteX396" fmla="*/ 8180694 w 14842808"/>
              <a:gd name="connsiteY396" fmla="*/ 2813360 h 2831613"/>
              <a:gd name="connsiteX397" fmla="*/ 8337113 w 14842808"/>
              <a:gd name="connsiteY397" fmla="*/ 2813360 h 2831613"/>
              <a:gd name="connsiteX398" fmla="*/ 8337113 w 14842808"/>
              <a:gd name="connsiteY398" fmla="*/ 1732801 h 2831613"/>
              <a:gd name="connsiteX399" fmla="*/ 8737824 w 14842808"/>
              <a:gd name="connsiteY399" fmla="*/ 2813617 h 2831613"/>
              <a:gd name="connsiteX400" fmla="*/ 8858166 w 14842808"/>
              <a:gd name="connsiteY400" fmla="*/ 2813617 h 2831613"/>
              <a:gd name="connsiteX401" fmla="*/ 9255270 w 14842808"/>
              <a:gd name="connsiteY401" fmla="*/ 1731002 h 2831613"/>
              <a:gd name="connsiteX402" fmla="*/ 9255270 w 14842808"/>
              <a:gd name="connsiteY402" fmla="*/ 2813617 h 2831613"/>
              <a:gd name="connsiteX403" fmla="*/ 9411431 w 14842808"/>
              <a:gd name="connsiteY403" fmla="*/ 2813617 h 2831613"/>
              <a:gd name="connsiteX404" fmla="*/ 9411431 w 14842808"/>
              <a:gd name="connsiteY404" fmla="*/ 1558750 h 2831613"/>
              <a:gd name="connsiteX405" fmla="*/ 10941349 w 14842808"/>
              <a:gd name="connsiteY405" fmla="*/ 2704353 h 2831613"/>
              <a:gd name="connsiteX406" fmla="*/ 10695254 w 14842808"/>
              <a:gd name="connsiteY406" fmla="*/ 2365505 h 2831613"/>
              <a:gd name="connsiteX407" fmla="*/ 10941349 w 14842808"/>
              <a:gd name="connsiteY407" fmla="*/ 2026658 h 2831613"/>
              <a:gd name="connsiteX408" fmla="*/ 11187445 w 14842808"/>
              <a:gd name="connsiteY408" fmla="*/ 2365505 h 2831613"/>
              <a:gd name="connsiteX409" fmla="*/ 10941349 w 14842808"/>
              <a:gd name="connsiteY409" fmla="*/ 2704353 h 2831613"/>
              <a:gd name="connsiteX410" fmla="*/ 11333042 w 14842808"/>
              <a:gd name="connsiteY410" fmla="*/ 1558750 h 2831613"/>
              <a:gd name="connsiteX411" fmla="*/ 11183838 w 14842808"/>
              <a:gd name="connsiteY411" fmla="*/ 1558750 h 2831613"/>
              <a:gd name="connsiteX412" fmla="*/ 11183838 w 14842808"/>
              <a:gd name="connsiteY412" fmla="*/ 2089388 h 2831613"/>
              <a:gd name="connsiteX413" fmla="*/ 10916095 w 14842808"/>
              <a:gd name="connsiteY413" fmla="*/ 1899397 h 2831613"/>
              <a:gd name="connsiteX414" fmla="*/ 10538834 w 14842808"/>
              <a:gd name="connsiteY414" fmla="*/ 2370904 h 2831613"/>
              <a:gd name="connsiteX415" fmla="*/ 10903469 w 14842808"/>
              <a:gd name="connsiteY415" fmla="*/ 2831613 h 2831613"/>
              <a:gd name="connsiteX416" fmla="*/ 11183838 w 14842808"/>
              <a:gd name="connsiteY416" fmla="*/ 2632624 h 2831613"/>
              <a:gd name="connsiteX417" fmla="*/ 11183838 w 14842808"/>
              <a:gd name="connsiteY417" fmla="*/ 2700753 h 2831613"/>
              <a:gd name="connsiteX418" fmla="*/ 11192857 w 14842808"/>
              <a:gd name="connsiteY418" fmla="*/ 2813617 h 2831613"/>
              <a:gd name="connsiteX419" fmla="*/ 11343864 w 14842808"/>
              <a:gd name="connsiteY419" fmla="*/ 2813617 h 2831613"/>
              <a:gd name="connsiteX420" fmla="*/ 11333042 w 14842808"/>
              <a:gd name="connsiteY420" fmla="*/ 2627225 h 2831613"/>
              <a:gd name="connsiteX421" fmla="*/ 11333042 w 14842808"/>
              <a:gd name="connsiteY421" fmla="*/ 1558750 h 2831613"/>
              <a:gd name="connsiteX422" fmla="*/ 5712261 w 14842808"/>
              <a:gd name="connsiteY422" fmla="*/ 1532012 h 2831613"/>
              <a:gd name="connsiteX423" fmla="*/ 5606350 w 14842808"/>
              <a:gd name="connsiteY423" fmla="*/ 1637677 h 2831613"/>
              <a:gd name="connsiteX424" fmla="*/ 5712261 w 14842808"/>
              <a:gd name="connsiteY424" fmla="*/ 1741542 h 2831613"/>
              <a:gd name="connsiteX425" fmla="*/ 5816369 w 14842808"/>
              <a:gd name="connsiteY425" fmla="*/ 1637677 h 2831613"/>
              <a:gd name="connsiteX426" fmla="*/ 5712261 w 14842808"/>
              <a:gd name="connsiteY426" fmla="*/ 1532012 h 2831613"/>
              <a:gd name="connsiteX427" fmla="*/ 11623976 w 14842808"/>
              <a:gd name="connsiteY427" fmla="*/ 1532012 h 2831613"/>
              <a:gd name="connsiteX428" fmla="*/ 11518064 w 14842808"/>
              <a:gd name="connsiteY428" fmla="*/ 1637677 h 2831613"/>
              <a:gd name="connsiteX429" fmla="*/ 11623976 w 14842808"/>
              <a:gd name="connsiteY429" fmla="*/ 1741542 h 2831613"/>
              <a:gd name="connsiteX430" fmla="*/ 11728083 w 14842808"/>
              <a:gd name="connsiteY430" fmla="*/ 1637677 h 2831613"/>
              <a:gd name="connsiteX431" fmla="*/ 11623976 w 14842808"/>
              <a:gd name="connsiteY431" fmla="*/ 1532012 h 2831613"/>
              <a:gd name="connsiteX432" fmla="*/ 12906510 w 14842808"/>
              <a:gd name="connsiteY432" fmla="*/ 1532012 h 2831613"/>
              <a:gd name="connsiteX433" fmla="*/ 12800598 w 14842808"/>
              <a:gd name="connsiteY433" fmla="*/ 1637677 h 2831613"/>
              <a:gd name="connsiteX434" fmla="*/ 12906510 w 14842808"/>
              <a:gd name="connsiteY434" fmla="*/ 1741542 h 2831613"/>
              <a:gd name="connsiteX435" fmla="*/ 13010617 w 14842808"/>
              <a:gd name="connsiteY435" fmla="*/ 1637677 h 2831613"/>
              <a:gd name="connsiteX436" fmla="*/ 12906510 w 14842808"/>
              <a:gd name="connsiteY436" fmla="*/ 1532012 h 2831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</a:cxnLst>
            <a:rect l="l" t="t" r="r" b="b"/>
            <a:pathLst>
              <a:path w="14842808" h="2831613">
                <a:moveTo>
                  <a:pt x="1397722" y="1202934"/>
                </a:moveTo>
                <a:cubicBezTo>
                  <a:pt x="1259341" y="1202934"/>
                  <a:pt x="1182034" y="1072074"/>
                  <a:pt x="1182034" y="835550"/>
                </a:cubicBezTo>
                <a:cubicBezTo>
                  <a:pt x="1182034" y="595426"/>
                  <a:pt x="1259341" y="468165"/>
                  <a:pt x="1397722" y="468165"/>
                </a:cubicBezTo>
                <a:cubicBezTo>
                  <a:pt x="1536103" y="468165"/>
                  <a:pt x="1613410" y="597225"/>
                  <a:pt x="1613410" y="835550"/>
                </a:cubicBezTo>
                <a:cubicBezTo>
                  <a:pt x="1613153" y="1075674"/>
                  <a:pt x="1535845" y="1202934"/>
                  <a:pt x="1397722" y="1202934"/>
                </a:cubicBezTo>
                <a:moveTo>
                  <a:pt x="1397722" y="369441"/>
                </a:moveTo>
                <a:cubicBezTo>
                  <a:pt x="1115549" y="369441"/>
                  <a:pt x="959388" y="579229"/>
                  <a:pt x="959388" y="835550"/>
                </a:cubicBezTo>
                <a:cubicBezTo>
                  <a:pt x="959388" y="1091871"/>
                  <a:pt x="1115807" y="1301658"/>
                  <a:pt x="1397722" y="1301658"/>
                </a:cubicBezTo>
                <a:cubicBezTo>
                  <a:pt x="1679895" y="1301658"/>
                  <a:pt x="1836056" y="1091871"/>
                  <a:pt x="1836056" y="835550"/>
                </a:cubicBezTo>
                <a:cubicBezTo>
                  <a:pt x="1836056" y="578972"/>
                  <a:pt x="1679637" y="369441"/>
                  <a:pt x="1397722" y="369441"/>
                </a:cubicBezTo>
                <a:moveTo>
                  <a:pt x="3357471" y="369441"/>
                </a:moveTo>
                <a:cubicBezTo>
                  <a:pt x="3224501" y="369441"/>
                  <a:pt x="3150802" y="426773"/>
                  <a:pt x="3109571" y="500301"/>
                </a:cubicBezTo>
                <a:lnTo>
                  <a:pt x="3098748" y="500301"/>
                </a:lnTo>
                <a:lnTo>
                  <a:pt x="3098748" y="387438"/>
                </a:lnTo>
                <a:lnTo>
                  <a:pt x="2886667" y="387438"/>
                </a:lnTo>
                <a:lnTo>
                  <a:pt x="2886667" y="1283661"/>
                </a:lnTo>
                <a:lnTo>
                  <a:pt x="3098748" y="1283661"/>
                </a:lnTo>
                <a:lnTo>
                  <a:pt x="3098748" y="704433"/>
                </a:lnTo>
                <a:cubicBezTo>
                  <a:pt x="3098748" y="571773"/>
                  <a:pt x="3167036" y="494645"/>
                  <a:pt x="3276555" y="494645"/>
                </a:cubicBezTo>
                <a:cubicBezTo>
                  <a:pt x="3382467" y="494645"/>
                  <a:pt x="3429367" y="564574"/>
                  <a:pt x="3429367" y="670239"/>
                </a:cubicBezTo>
                <a:lnTo>
                  <a:pt x="3429367" y="1283147"/>
                </a:lnTo>
                <a:lnTo>
                  <a:pt x="3641447" y="1283147"/>
                </a:lnTo>
                <a:lnTo>
                  <a:pt x="3641447" y="668697"/>
                </a:lnTo>
                <a:cubicBezTo>
                  <a:pt x="3641189" y="484105"/>
                  <a:pt x="3544297" y="369441"/>
                  <a:pt x="3357471" y="369441"/>
                </a:cubicBezTo>
                <a:moveTo>
                  <a:pt x="4122559" y="369441"/>
                </a:moveTo>
                <a:cubicBezTo>
                  <a:pt x="3926712" y="369441"/>
                  <a:pt x="3779312" y="451968"/>
                  <a:pt x="3779312" y="627562"/>
                </a:cubicBezTo>
                <a:cubicBezTo>
                  <a:pt x="3779312" y="776418"/>
                  <a:pt x="3881616" y="856888"/>
                  <a:pt x="3996805" y="885683"/>
                </a:cubicBezTo>
                <a:lnTo>
                  <a:pt x="4176416" y="930417"/>
                </a:lnTo>
                <a:cubicBezTo>
                  <a:pt x="4271762" y="953812"/>
                  <a:pt x="4314797" y="987748"/>
                  <a:pt x="4314797" y="1063076"/>
                </a:cubicBezTo>
                <a:cubicBezTo>
                  <a:pt x="4314797" y="1154601"/>
                  <a:pt x="4250116" y="1206534"/>
                  <a:pt x="4136989" y="1206534"/>
                </a:cubicBezTo>
                <a:cubicBezTo>
                  <a:pt x="4014843" y="1206534"/>
                  <a:pt x="3951966" y="1147402"/>
                  <a:pt x="3932124" y="998546"/>
                </a:cubicBezTo>
                <a:lnTo>
                  <a:pt x="3741690" y="1052278"/>
                </a:lnTo>
                <a:cubicBezTo>
                  <a:pt x="3752513" y="1206534"/>
                  <a:pt x="3896305" y="1301401"/>
                  <a:pt x="4113539" y="1301401"/>
                </a:cubicBezTo>
                <a:cubicBezTo>
                  <a:pt x="4356028" y="1301401"/>
                  <a:pt x="4487193" y="1188537"/>
                  <a:pt x="4487193" y="1009344"/>
                </a:cubicBezTo>
                <a:cubicBezTo>
                  <a:pt x="4487193" y="840949"/>
                  <a:pt x="4370458" y="771019"/>
                  <a:pt x="4248313" y="740425"/>
                </a:cubicBezTo>
                <a:lnTo>
                  <a:pt x="4075916" y="697491"/>
                </a:lnTo>
                <a:cubicBezTo>
                  <a:pt x="3989589" y="675895"/>
                  <a:pt x="3951966" y="636560"/>
                  <a:pt x="3951966" y="579229"/>
                </a:cubicBezTo>
                <a:cubicBezTo>
                  <a:pt x="3951966" y="507500"/>
                  <a:pt x="4013039" y="464566"/>
                  <a:pt x="4104778" y="464566"/>
                </a:cubicBezTo>
                <a:cubicBezTo>
                  <a:pt x="4212493" y="464566"/>
                  <a:pt x="4278978" y="523697"/>
                  <a:pt x="4287997" y="636560"/>
                </a:cubicBezTo>
                <a:lnTo>
                  <a:pt x="4467608" y="582828"/>
                </a:lnTo>
                <a:cubicBezTo>
                  <a:pt x="4445962" y="457110"/>
                  <a:pt x="4322013" y="369441"/>
                  <a:pt x="4122559" y="369441"/>
                </a:cubicBezTo>
                <a:moveTo>
                  <a:pt x="5013658" y="1202934"/>
                </a:moveTo>
                <a:cubicBezTo>
                  <a:pt x="4875277" y="1202934"/>
                  <a:pt x="4797969" y="1072074"/>
                  <a:pt x="4797969" y="835550"/>
                </a:cubicBezTo>
                <a:cubicBezTo>
                  <a:pt x="4797969" y="595426"/>
                  <a:pt x="4875277" y="468165"/>
                  <a:pt x="5013658" y="468165"/>
                </a:cubicBezTo>
                <a:cubicBezTo>
                  <a:pt x="5152039" y="468165"/>
                  <a:pt x="5229346" y="597225"/>
                  <a:pt x="5229346" y="835550"/>
                </a:cubicBezTo>
                <a:cubicBezTo>
                  <a:pt x="5229089" y="1075674"/>
                  <a:pt x="5152039" y="1202934"/>
                  <a:pt x="5013658" y="1202934"/>
                </a:cubicBezTo>
                <a:moveTo>
                  <a:pt x="5013658" y="369441"/>
                </a:moveTo>
                <a:cubicBezTo>
                  <a:pt x="4731485" y="369441"/>
                  <a:pt x="4575324" y="579229"/>
                  <a:pt x="4575324" y="835550"/>
                </a:cubicBezTo>
                <a:cubicBezTo>
                  <a:pt x="4575324" y="1091871"/>
                  <a:pt x="4731743" y="1301658"/>
                  <a:pt x="5013658" y="1301658"/>
                </a:cubicBezTo>
                <a:cubicBezTo>
                  <a:pt x="5295831" y="1301658"/>
                  <a:pt x="5451992" y="1091871"/>
                  <a:pt x="5451992" y="835550"/>
                </a:cubicBezTo>
                <a:cubicBezTo>
                  <a:pt x="5451992" y="578972"/>
                  <a:pt x="5295573" y="369441"/>
                  <a:pt x="5013658" y="369441"/>
                </a:cubicBezTo>
                <a:moveTo>
                  <a:pt x="6048292" y="369441"/>
                </a:moveTo>
                <a:cubicBezTo>
                  <a:pt x="5915322" y="369441"/>
                  <a:pt x="5841623" y="426773"/>
                  <a:pt x="5800392" y="500301"/>
                </a:cubicBezTo>
                <a:lnTo>
                  <a:pt x="5789569" y="500301"/>
                </a:lnTo>
                <a:lnTo>
                  <a:pt x="5789569" y="387438"/>
                </a:lnTo>
                <a:lnTo>
                  <a:pt x="5577488" y="387438"/>
                </a:lnTo>
                <a:lnTo>
                  <a:pt x="5577488" y="1283661"/>
                </a:lnTo>
                <a:lnTo>
                  <a:pt x="5789569" y="1283661"/>
                </a:lnTo>
                <a:lnTo>
                  <a:pt x="5789569" y="704433"/>
                </a:lnTo>
                <a:cubicBezTo>
                  <a:pt x="5789569" y="571773"/>
                  <a:pt x="5857857" y="494645"/>
                  <a:pt x="5967376" y="494645"/>
                </a:cubicBezTo>
                <a:cubicBezTo>
                  <a:pt x="6073288" y="494645"/>
                  <a:pt x="6120188" y="564574"/>
                  <a:pt x="6120188" y="670239"/>
                </a:cubicBezTo>
                <a:lnTo>
                  <a:pt x="6120188" y="1283147"/>
                </a:lnTo>
                <a:lnTo>
                  <a:pt x="6332269" y="1283147"/>
                </a:lnTo>
                <a:lnTo>
                  <a:pt x="6332269" y="668697"/>
                </a:lnTo>
                <a:cubicBezTo>
                  <a:pt x="6332269" y="484105"/>
                  <a:pt x="6235118" y="369441"/>
                  <a:pt x="6048292" y="369441"/>
                </a:cubicBezTo>
                <a:moveTo>
                  <a:pt x="9197289" y="1202934"/>
                </a:moveTo>
                <a:cubicBezTo>
                  <a:pt x="9058909" y="1202934"/>
                  <a:pt x="8981601" y="1072074"/>
                  <a:pt x="8981601" y="835550"/>
                </a:cubicBezTo>
                <a:cubicBezTo>
                  <a:pt x="8981601" y="595426"/>
                  <a:pt x="9058909" y="468165"/>
                  <a:pt x="9197289" y="468165"/>
                </a:cubicBezTo>
                <a:cubicBezTo>
                  <a:pt x="9335670" y="468165"/>
                  <a:pt x="9412978" y="597225"/>
                  <a:pt x="9412978" y="835550"/>
                </a:cubicBezTo>
                <a:cubicBezTo>
                  <a:pt x="9412978" y="1075674"/>
                  <a:pt x="9335670" y="1202934"/>
                  <a:pt x="9197289" y="1202934"/>
                </a:cubicBezTo>
                <a:moveTo>
                  <a:pt x="9197289" y="369441"/>
                </a:moveTo>
                <a:cubicBezTo>
                  <a:pt x="8915116" y="369441"/>
                  <a:pt x="8758955" y="579229"/>
                  <a:pt x="8758955" y="835550"/>
                </a:cubicBezTo>
                <a:cubicBezTo>
                  <a:pt x="8758955" y="1091871"/>
                  <a:pt x="8915374" y="1301658"/>
                  <a:pt x="9197289" y="1301658"/>
                </a:cubicBezTo>
                <a:cubicBezTo>
                  <a:pt x="9479462" y="1301658"/>
                  <a:pt x="9635623" y="1091871"/>
                  <a:pt x="9635623" y="835550"/>
                </a:cubicBezTo>
                <a:cubicBezTo>
                  <a:pt x="9635623" y="578972"/>
                  <a:pt x="9479462" y="369441"/>
                  <a:pt x="9197289" y="369441"/>
                </a:cubicBezTo>
                <a:moveTo>
                  <a:pt x="11157038" y="369441"/>
                </a:moveTo>
                <a:cubicBezTo>
                  <a:pt x="11024068" y="369441"/>
                  <a:pt x="10950369" y="426773"/>
                  <a:pt x="10909138" y="500301"/>
                </a:cubicBezTo>
                <a:lnTo>
                  <a:pt x="10898314" y="500301"/>
                </a:lnTo>
                <a:lnTo>
                  <a:pt x="10898314" y="387438"/>
                </a:lnTo>
                <a:lnTo>
                  <a:pt x="10686234" y="387438"/>
                </a:lnTo>
                <a:lnTo>
                  <a:pt x="10686234" y="1283661"/>
                </a:lnTo>
                <a:lnTo>
                  <a:pt x="10898314" y="1283661"/>
                </a:lnTo>
                <a:lnTo>
                  <a:pt x="10898314" y="704433"/>
                </a:lnTo>
                <a:cubicBezTo>
                  <a:pt x="10898314" y="571773"/>
                  <a:pt x="10966603" y="494645"/>
                  <a:pt x="11076123" y="494645"/>
                </a:cubicBezTo>
                <a:cubicBezTo>
                  <a:pt x="11182034" y="494645"/>
                  <a:pt x="11228934" y="564574"/>
                  <a:pt x="11228934" y="670239"/>
                </a:cubicBezTo>
                <a:lnTo>
                  <a:pt x="11228934" y="1283147"/>
                </a:lnTo>
                <a:lnTo>
                  <a:pt x="11441014" y="1283147"/>
                </a:lnTo>
                <a:lnTo>
                  <a:pt x="11441014" y="668697"/>
                </a:lnTo>
                <a:cubicBezTo>
                  <a:pt x="11441014" y="484105"/>
                  <a:pt x="11343864" y="369441"/>
                  <a:pt x="11157038" y="369441"/>
                </a:cubicBezTo>
                <a:moveTo>
                  <a:pt x="11922383" y="369441"/>
                </a:moveTo>
                <a:cubicBezTo>
                  <a:pt x="11726537" y="369441"/>
                  <a:pt x="11579137" y="451968"/>
                  <a:pt x="11579137" y="627562"/>
                </a:cubicBezTo>
                <a:cubicBezTo>
                  <a:pt x="11579137" y="776418"/>
                  <a:pt x="11681441" y="856888"/>
                  <a:pt x="11796630" y="885683"/>
                </a:cubicBezTo>
                <a:lnTo>
                  <a:pt x="11976241" y="930417"/>
                </a:lnTo>
                <a:cubicBezTo>
                  <a:pt x="12071329" y="953812"/>
                  <a:pt x="12114621" y="987748"/>
                  <a:pt x="12114621" y="1063076"/>
                </a:cubicBezTo>
                <a:cubicBezTo>
                  <a:pt x="12114621" y="1154601"/>
                  <a:pt x="12049941" y="1206534"/>
                  <a:pt x="11936814" y="1206534"/>
                </a:cubicBezTo>
                <a:cubicBezTo>
                  <a:pt x="11814668" y="1206534"/>
                  <a:pt x="11751791" y="1147402"/>
                  <a:pt x="11731949" y="998546"/>
                </a:cubicBezTo>
                <a:lnTo>
                  <a:pt x="11541514" y="1052278"/>
                </a:lnTo>
                <a:cubicBezTo>
                  <a:pt x="11552337" y="1206534"/>
                  <a:pt x="11696130" y="1301401"/>
                  <a:pt x="11913364" y="1301401"/>
                </a:cubicBezTo>
                <a:cubicBezTo>
                  <a:pt x="12155852" y="1301401"/>
                  <a:pt x="12287018" y="1188537"/>
                  <a:pt x="12287018" y="1009344"/>
                </a:cubicBezTo>
                <a:cubicBezTo>
                  <a:pt x="12287018" y="840949"/>
                  <a:pt x="12170283" y="771019"/>
                  <a:pt x="12048137" y="740425"/>
                </a:cubicBezTo>
                <a:lnTo>
                  <a:pt x="11875741" y="697491"/>
                </a:lnTo>
                <a:cubicBezTo>
                  <a:pt x="11789414" y="675895"/>
                  <a:pt x="11751791" y="636560"/>
                  <a:pt x="11751791" y="579229"/>
                </a:cubicBezTo>
                <a:cubicBezTo>
                  <a:pt x="11751791" y="507500"/>
                  <a:pt x="11812864" y="464566"/>
                  <a:pt x="11904603" y="464566"/>
                </a:cubicBezTo>
                <a:cubicBezTo>
                  <a:pt x="12012318" y="464566"/>
                  <a:pt x="12078802" y="523697"/>
                  <a:pt x="12087821" y="636560"/>
                </a:cubicBezTo>
                <a:lnTo>
                  <a:pt x="12267433" y="582828"/>
                </a:lnTo>
                <a:cubicBezTo>
                  <a:pt x="12245787" y="457110"/>
                  <a:pt x="12121837" y="369441"/>
                  <a:pt x="11922383" y="369441"/>
                </a:cubicBezTo>
                <a:moveTo>
                  <a:pt x="12813224" y="1202934"/>
                </a:moveTo>
                <a:cubicBezTo>
                  <a:pt x="12674844" y="1202934"/>
                  <a:pt x="12597536" y="1072074"/>
                  <a:pt x="12597536" y="835550"/>
                </a:cubicBezTo>
                <a:cubicBezTo>
                  <a:pt x="12597536" y="595426"/>
                  <a:pt x="12674844" y="468165"/>
                  <a:pt x="12813224" y="468165"/>
                </a:cubicBezTo>
                <a:cubicBezTo>
                  <a:pt x="12951606" y="468165"/>
                  <a:pt x="13028913" y="597225"/>
                  <a:pt x="13028913" y="835550"/>
                </a:cubicBezTo>
                <a:cubicBezTo>
                  <a:pt x="13028913" y="1075674"/>
                  <a:pt x="12951606" y="1202934"/>
                  <a:pt x="12813224" y="1202934"/>
                </a:cubicBezTo>
                <a:moveTo>
                  <a:pt x="12813224" y="369441"/>
                </a:moveTo>
                <a:cubicBezTo>
                  <a:pt x="12531052" y="369441"/>
                  <a:pt x="12374891" y="579229"/>
                  <a:pt x="12374891" y="835550"/>
                </a:cubicBezTo>
                <a:cubicBezTo>
                  <a:pt x="12374891" y="1091871"/>
                  <a:pt x="12531310" y="1301658"/>
                  <a:pt x="12813224" y="1301658"/>
                </a:cubicBezTo>
                <a:cubicBezTo>
                  <a:pt x="13095398" y="1301658"/>
                  <a:pt x="13251560" y="1091871"/>
                  <a:pt x="13251560" y="835550"/>
                </a:cubicBezTo>
                <a:cubicBezTo>
                  <a:pt x="13251560" y="578972"/>
                  <a:pt x="13095398" y="369441"/>
                  <a:pt x="12813224" y="369441"/>
                </a:cubicBezTo>
                <a:moveTo>
                  <a:pt x="13847858" y="369441"/>
                </a:moveTo>
                <a:cubicBezTo>
                  <a:pt x="13714890" y="369441"/>
                  <a:pt x="13641190" y="426773"/>
                  <a:pt x="13599958" y="500301"/>
                </a:cubicBezTo>
                <a:lnTo>
                  <a:pt x="13589136" y="500301"/>
                </a:lnTo>
                <a:lnTo>
                  <a:pt x="13589136" y="387438"/>
                </a:lnTo>
                <a:lnTo>
                  <a:pt x="13377056" y="387438"/>
                </a:lnTo>
                <a:lnTo>
                  <a:pt x="13377056" y="1283661"/>
                </a:lnTo>
                <a:lnTo>
                  <a:pt x="13589136" y="1283661"/>
                </a:lnTo>
                <a:lnTo>
                  <a:pt x="13589136" y="704433"/>
                </a:lnTo>
                <a:cubicBezTo>
                  <a:pt x="13589136" y="571773"/>
                  <a:pt x="13657425" y="494645"/>
                  <a:pt x="13766944" y="494645"/>
                </a:cubicBezTo>
                <a:cubicBezTo>
                  <a:pt x="13872855" y="494645"/>
                  <a:pt x="13919755" y="564574"/>
                  <a:pt x="13919755" y="670239"/>
                </a:cubicBezTo>
                <a:lnTo>
                  <a:pt x="13919755" y="1283147"/>
                </a:lnTo>
                <a:lnTo>
                  <a:pt x="14131835" y="1283147"/>
                </a:lnTo>
                <a:lnTo>
                  <a:pt x="14131835" y="668697"/>
                </a:lnTo>
                <a:cubicBezTo>
                  <a:pt x="14131835" y="484105"/>
                  <a:pt x="14034943" y="369441"/>
                  <a:pt x="13847858" y="369441"/>
                </a:cubicBezTo>
                <a:moveTo>
                  <a:pt x="833634" y="28794"/>
                </a:moveTo>
                <a:lnTo>
                  <a:pt x="610730" y="28794"/>
                </a:lnTo>
                <a:lnTo>
                  <a:pt x="610730" y="955355"/>
                </a:lnTo>
                <a:cubicBezTo>
                  <a:pt x="610730" y="1106011"/>
                  <a:pt x="553265" y="1195479"/>
                  <a:pt x="416688" y="1195479"/>
                </a:cubicBezTo>
                <a:cubicBezTo>
                  <a:pt x="281915" y="1195479"/>
                  <a:pt x="222646" y="1100612"/>
                  <a:pt x="222646" y="937358"/>
                </a:cubicBezTo>
                <a:lnTo>
                  <a:pt x="222646" y="765363"/>
                </a:lnTo>
                <a:lnTo>
                  <a:pt x="0" y="821152"/>
                </a:lnTo>
                <a:lnTo>
                  <a:pt x="0" y="898280"/>
                </a:lnTo>
                <a:cubicBezTo>
                  <a:pt x="0" y="1133005"/>
                  <a:pt x="116735" y="1312456"/>
                  <a:pt x="416946" y="1312456"/>
                </a:cubicBezTo>
                <a:cubicBezTo>
                  <a:pt x="716899" y="1312456"/>
                  <a:pt x="833634" y="1133262"/>
                  <a:pt x="833634" y="898280"/>
                </a:cubicBezTo>
                <a:lnTo>
                  <a:pt x="833634" y="28794"/>
                </a:lnTo>
                <a:moveTo>
                  <a:pt x="2173633" y="28794"/>
                </a:moveTo>
                <a:lnTo>
                  <a:pt x="1961552" y="28794"/>
                </a:lnTo>
                <a:lnTo>
                  <a:pt x="1961552" y="1283404"/>
                </a:lnTo>
                <a:lnTo>
                  <a:pt x="2173633" y="1283404"/>
                </a:lnTo>
                <a:lnTo>
                  <a:pt x="2173633" y="704433"/>
                </a:lnTo>
                <a:cubicBezTo>
                  <a:pt x="2173633" y="571773"/>
                  <a:pt x="2241921" y="494645"/>
                  <a:pt x="2351441" y="494645"/>
                </a:cubicBezTo>
                <a:cubicBezTo>
                  <a:pt x="2457352" y="494645"/>
                  <a:pt x="2504252" y="564574"/>
                  <a:pt x="2504252" y="670239"/>
                </a:cubicBezTo>
                <a:lnTo>
                  <a:pt x="2504252" y="1283147"/>
                </a:lnTo>
                <a:lnTo>
                  <a:pt x="2716075" y="1283147"/>
                </a:lnTo>
                <a:lnTo>
                  <a:pt x="2716075" y="668697"/>
                </a:lnTo>
                <a:cubicBezTo>
                  <a:pt x="2716075" y="484105"/>
                  <a:pt x="2618925" y="369441"/>
                  <a:pt x="2432098" y="369441"/>
                </a:cubicBezTo>
                <a:cubicBezTo>
                  <a:pt x="2299129" y="369441"/>
                  <a:pt x="2225429" y="426773"/>
                  <a:pt x="2184198" y="500301"/>
                </a:cubicBezTo>
                <a:lnTo>
                  <a:pt x="2173375" y="500301"/>
                </a:lnTo>
                <a:lnTo>
                  <a:pt x="2173375" y="28794"/>
                </a:lnTo>
                <a:moveTo>
                  <a:pt x="8633201" y="28794"/>
                </a:moveTo>
                <a:lnTo>
                  <a:pt x="8410555" y="28794"/>
                </a:lnTo>
                <a:lnTo>
                  <a:pt x="8410555" y="955355"/>
                </a:lnTo>
                <a:cubicBezTo>
                  <a:pt x="8410555" y="1106011"/>
                  <a:pt x="8353090" y="1195479"/>
                  <a:pt x="8216513" y="1195479"/>
                </a:cubicBezTo>
                <a:cubicBezTo>
                  <a:pt x="8081740" y="1195479"/>
                  <a:pt x="8022471" y="1100612"/>
                  <a:pt x="8022471" y="937358"/>
                </a:cubicBezTo>
                <a:lnTo>
                  <a:pt x="8022471" y="765363"/>
                </a:lnTo>
                <a:lnTo>
                  <a:pt x="7799825" y="820895"/>
                </a:lnTo>
                <a:lnTo>
                  <a:pt x="7799825" y="898023"/>
                </a:lnTo>
                <a:cubicBezTo>
                  <a:pt x="7799825" y="1132748"/>
                  <a:pt x="7916559" y="1312199"/>
                  <a:pt x="8216771" y="1312199"/>
                </a:cubicBezTo>
                <a:cubicBezTo>
                  <a:pt x="8516724" y="1312199"/>
                  <a:pt x="8633459" y="1133005"/>
                  <a:pt x="8633459" y="898023"/>
                </a:cubicBezTo>
                <a:lnTo>
                  <a:pt x="8633459" y="28794"/>
                </a:lnTo>
                <a:moveTo>
                  <a:pt x="9973200" y="28794"/>
                </a:moveTo>
                <a:lnTo>
                  <a:pt x="9761120" y="28794"/>
                </a:lnTo>
                <a:lnTo>
                  <a:pt x="9761120" y="1283404"/>
                </a:lnTo>
                <a:lnTo>
                  <a:pt x="9973200" y="1283404"/>
                </a:lnTo>
                <a:lnTo>
                  <a:pt x="9973200" y="704433"/>
                </a:lnTo>
                <a:cubicBezTo>
                  <a:pt x="9973200" y="571773"/>
                  <a:pt x="10041488" y="494645"/>
                  <a:pt x="10151007" y="494645"/>
                </a:cubicBezTo>
                <a:cubicBezTo>
                  <a:pt x="10256919" y="494645"/>
                  <a:pt x="10303819" y="564574"/>
                  <a:pt x="10303819" y="670239"/>
                </a:cubicBezTo>
                <a:lnTo>
                  <a:pt x="10303819" y="1283147"/>
                </a:lnTo>
                <a:lnTo>
                  <a:pt x="10515899" y="1283147"/>
                </a:lnTo>
                <a:lnTo>
                  <a:pt x="10515899" y="668697"/>
                </a:lnTo>
                <a:cubicBezTo>
                  <a:pt x="10515899" y="484105"/>
                  <a:pt x="10419008" y="369441"/>
                  <a:pt x="10231923" y="369441"/>
                </a:cubicBezTo>
                <a:cubicBezTo>
                  <a:pt x="10098954" y="369441"/>
                  <a:pt x="10025254" y="426773"/>
                  <a:pt x="9984023" y="500301"/>
                </a:cubicBezTo>
                <a:lnTo>
                  <a:pt x="9973200" y="500301"/>
                </a:lnTo>
                <a:lnTo>
                  <a:pt x="9973200" y="28794"/>
                </a:lnTo>
                <a:moveTo>
                  <a:pt x="7030872" y="1181339"/>
                </a:moveTo>
                <a:cubicBezTo>
                  <a:pt x="6858476" y="1181339"/>
                  <a:pt x="6752307" y="1041480"/>
                  <a:pt x="6752307" y="892624"/>
                </a:cubicBezTo>
                <a:cubicBezTo>
                  <a:pt x="6752307" y="799300"/>
                  <a:pt x="6793538" y="713431"/>
                  <a:pt x="6861826" y="665097"/>
                </a:cubicBezTo>
                <a:lnTo>
                  <a:pt x="7267949" y="1107810"/>
                </a:lnTo>
                <a:cubicBezTo>
                  <a:pt x="7192702" y="1152544"/>
                  <a:pt x="7108179" y="1181339"/>
                  <a:pt x="7030872" y="1181339"/>
                </a:cubicBezTo>
                <a:moveTo>
                  <a:pt x="7426171" y="960754"/>
                </a:moveTo>
                <a:lnTo>
                  <a:pt x="7074164" y="573573"/>
                </a:lnTo>
                <a:cubicBezTo>
                  <a:pt x="7137041" y="548378"/>
                  <a:pt x="7198114" y="539637"/>
                  <a:pt x="7248364" y="539637"/>
                </a:cubicBezTo>
                <a:cubicBezTo>
                  <a:pt x="7393960" y="539637"/>
                  <a:pt x="7483637" y="623963"/>
                  <a:pt x="7483637" y="768963"/>
                </a:cubicBezTo>
                <a:cubicBezTo>
                  <a:pt x="7483637" y="833493"/>
                  <a:pt x="7465598" y="899823"/>
                  <a:pt x="7426171" y="960754"/>
                </a:cubicBezTo>
                <a:moveTo>
                  <a:pt x="7025461" y="521640"/>
                </a:moveTo>
                <a:lnTo>
                  <a:pt x="6948153" y="435514"/>
                </a:lnTo>
                <a:cubicBezTo>
                  <a:pt x="6879864" y="360186"/>
                  <a:pt x="6860022" y="313652"/>
                  <a:pt x="6860022" y="258121"/>
                </a:cubicBezTo>
                <a:cubicBezTo>
                  <a:pt x="6860022" y="154255"/>
                  <a:pt x="6926507" y="95124"/>
                  <a:pt x="7030614" y="95124"/>
                </a:cubicBezTo>
                <a:cubicBezTo>
                  <a:pt x="7136526" y="95124"/>
                  <a:pt x="7199403" y="156055"/>
                  <a:pt x="7199403" y="267119"/>
                </a:cubicBezTo>
                <a:cubicBezTo>
                  <a:pt x="7199918" y="369441"/>
                  <a:pt x="7149410" y="466108"/>
                  <a:pt x="7025461" y="521640"/>
                </a:cubicBezTo>
                <a:moveTo>
                  <a:pt x="7036283" y="0"/>
                </a:moveTo>
                <a:cubicBezTo>
                  <a:pt x="6788383" y="0"/>
                  <a:pt x="6666238" y="138059"/>
                  <a:pt x="6666238" y="310053"/>
                </a:cubicBezTo>
                <a:cubicBezTo>
                  <a:pt x="6666238" y="403121"/>
                  <a:pt x="6705665" y="496445"/>
                  <a:pt x="6810030" y="609308"/>
                </a:cubicBezTo>
                <a:lnTo>
                  <a:pt x="6811834" y="612908"/>
                </a:lnTo>
                <a:cubicBezTo>
                  <a:pt x="6635829" y="697234"/>
                  <a:pt x="6554914" y="833493"/>
                  <a:pt x="6554914" y="973094"/>
                </a:cubicBezTo>
                <a:cubicBezTo>
                  <a:pt x="6554914" y="1157686"/>
                  <a:pt x="6696903" y="1311941"/>
                  <a:pt x="6915941" y="1311941"/>
                </a:cubicBezTo>
                <a:cubicBezTo>
                  <a:pt x="7041694" y="1311941"/>
                  <a:pt x="7189094" y="1260009"/>
                  <a:pt x="7322064" y="1166684"/>
                </a:cubicBezTo>
                <a:lnTo>
                  <a:pt x="7429780" y="1283147"/>
                </a:lnTo>
                <a:lnTo>
                  <a:pt x="7711952" y="1283147"/>
                </a:lnTo>
                <a:lnTo>
                  <a:pt x="7711952" y="1274406"/>
                </a:lnTo>
                <a:lnTo>
                  <a:pt x="7482091" y="1021684"/>
                </a:lnTo>
                <a:cubicBezTo>
                  <a:pt x="7579241" y="907021"/>
                  <a:pt x="7634902" y="781560"/>
                  <a:pt x="7634902" y="672039"/>
                </a:cubicBezTo>
                <a:cubicBezTo>
                  <a:pt x="7634902" y="535780"/>
                  <a:pt x="7543164" y="444512"/>
                  <a:pt x="7399629" y="444512"/>
                </a:cubicBezTo>
                <a:cubicBezTo>
                  <a:pt x="7324126" y="444512"/>
                  <a:pt x="7239603" y="466108"/>
                  <a:pt x="7183941" y="487447"/>
                </a:cubicBezTo>
                <a:lnTo>
                  <a:pt x="7180333" y="480248"/>
                </a:lnTo>
                <a:cubicBezTo>
                  <a:pt x="7316910" y="406720"/>
                  <a:pt x="7374375" y="338590"/>
                  <a:pt x="7374375" y="243723"/>
                </a:cubicBezTo>
                <a:cubicBezTo>
                  <a:pt x="7374118" y="107722"/>
                  <a:pt x="7251971" y="0"/>
                  <a:pt x="7036283" y="0"/>
                </a:cubicBezTo>
                <a:moveTo>
                  <a:pt x="3908932" y="1917394"/>
                </a:moveTo>
                <a:lnTo>
                  <a:pt x="3756120" y="1917394"/>
                </a:lnTo>
                <a:lnTo>
                  <a:pt x="3526259" y="2641622"/>
                </a:lnTo>
                <a:lnTo>
                  <a:pt x="3294594" y="1917394"/>
                </a:lnTo>
                <a:lnTo>
                  <a:pt x="3136371" y="1917394"/>
                </a:lnTo>
                <a:lnTo>
                  <a:pt x="3429109" y="2813617"/>
                </a:lnTo>
                <a:lnTo>
                  <a:pt x="3615936" y="2813617"/>
                </a:lnTo>
                <a:lnTo>
                  <a:pt x="3908932" y="1917394"/>
                </a:lnTo>
                <a:moveTo>
                  <a:pt x="5785961" y="1917394"/>
                </a:moveTo>
                <a:lnTo>
                  <a:pt x="5636757" y="1917394"/>
                </a:lnTo>
                <a:lnTo>
                  <a:pt x="5636757" y="2813617"/>
                </a:lnTo>
                <a:lnTo>
                  <a:pt x="5785961" y="2813617"/>
                </a:lnTo>
                <a:lnTo>
                  <a:pt x="5785961" y="1917394"/>
                </a:lnTo>
                <a:close/>
                <a:moveTo>
                  <a:pt x="6702056" y="1917394"/>
                </a:moveTo>
                <a:lnTo>
                  <a:pt x="6549245" y="1917394"/>
                </a:lnTo>
                <a:lnTo>
                  <a:pt x="6319384" y="2641622"/>
                </a:lnTo>
                <a:lnTo>
                  <a:pt x="6087719" y="1917394"/>
                </a:lnTo>
                <a:lnTo>
                  <a:pt x="5929754" y="1917394"/>
                </a:lnTo>
                <a:lnTo>
                  <a:pt x="6222492" y="2813617"/>
                </a:lnTo>
                <a:lnTo>
                  <a:pt x="6409319" y="2813617"/>
                </a:lnTo>
                <a:lnTo>
                  <a:pt x="6702056" y="1917394"/>
                </a:lnTo>
                <a:moveTo>
                  <a:pt x="11697676" y="1917394"/>
                </a:moveTo>
                <a:lnTo>
                  <a:pt x="11548472" y="1917394"/>
                </a:lnTo>
                <a:lnTo>
                  <a:pt x="11548472" y="2813617"/>
                </a:lnTo>
                <a:lnTo>
                  <a:pt x="11697676" y="2813617"/>
                </a:lnTo>
                <a:lnTo>
                  <a:pt x="11697676" y="1917394"/>
                </a:lnTo>
                <a:close/>
                <a:moveTo>
                  <a:pt x="12980209" y="1917394"/>
                </a:moveTo>
                <a:lnTo>
                  <a:pt x="12831005" y="1917394"/>
                </a:lnTo>
                <a:lnTo>
                  <a:pt x="12831005" y="2813617"/>
                </a:lnTo>
                <a:lnTo>
                  <a:pt x="12980209" y="2813617"/>
                </a:lnTo>
                <a:lnTo>
                  <a:pt x="12980209" y="1917394"/>
                </a:lnTo>
                <a:close/>
                <a:moveTo>
                  <a:pt x="853219" y="1899397"/>
                </a:moveTo>
                <a:cubicBezTo>
                  <a:pt x="725661" y="1899397"/>
                  <a:pt x="637530" y="1960328"/>
                  <a:pt x="601711" y="2055452"/>
                </a:cubicBezTo>
                <a:lnTo>
                  <a:pt x="601711" y="1917394"/>
                </a:lnTo>
                <a:lnTo>
                  <a:pt x="452507" y="1917394"/>
                </a:lnTo>
                <a:lnTo>
                  <a:pt x="452507" y="2813617"/>
                </a:lnTo>
                <a:lnTo>
                  <a:pt x="601711" y="2813617"/>
                </a:lnTo>
                <a:lnTo>
                  <a:pt x="601711" y="2223847"/>
                </a:lnTo>
                <a:cubicBezTo>
                  <a:pt x="601711" y="2098386"/>
                  <a:pt x="664588" y="2014060"/>
                  <a:pt x="797557" y="2014060"/>
                </a:cubicBezTo>
                <a:cubicBezTo>
                  <a:pt x="928722" y="2014060"/>
                  <a:pt x="991599" y="2098386"/>
                  <a:pt x="991599" y="2223847"/>
                </a:cubicBezTo>
                <a:lnTo>
                  <a:pt x="991599" y="2813617"/>
                </a:lnTo>
                <a:lnTo>
                  <a:pt x="1140803" y="2813617"/>
                </a:lnTo>
                <a:lnTo>
                  <a:pt x="1140803" y="2193511"/>
                </a:lnTo>
                <a:cubicBezTo>
                  <a:pt x="1140803" y="2024858"/>
                  <a:pt x="1034892" y="1899397"/>
                  <a:pt x="853219" y="1899397"/>
                </a:cubicBezTo>
                <a:moveTo>
                  <a:pt x="1756945" y="1899397"/>
                </a:moveTo>
                <a:cubicBezTo>
                  <a:pt x="1629387" y="1899397"/>
                  <a:pt x="1541257" y="1960328"/>
                  <a:pt x="1505437" y="2055452"/>
                </a:cubicBezTo>
                <a:lnTo>
                  <a:pt x="1505437" y="1917394"/>
                </a:lnTo>
                <a:lnTo>
                  <a:pt x="1356234" y="1917394"/>
                </a:lnTo>
                <a:lnTo>
                  <a:pt x="1356234" y="2813617"/>
                </a:lnTo>
                <a:lnTo>
                  <a:pt x="1505437" y="2813617"/>
                </a:lnTo>
                <a:lnTo>
                  <a:pt x="1505437" y="2223847"/>
                </a:lnTo>
                <a:cubicBezTo>
                  <a:pt x="1505437" y="2098386"/>
                  <a:pt x="1568314" y="2014060"/>
                  <a:pt x="1701283" y="2014060"/>
                </a:cubicBezTo>
                <a:cubicBezTo>
                  <a:pt x="1832449" y="2014060"/>
                  <a:pt x="1895326" y="2098386"/>
                  <a:pt x="1895326" y="2223847"/>
                </a:cubicBezTo>
                <a:lnTo>
                  <a:pt x="1895326" y="2813617"/>
                </a:lnTo>
                <a:lnTo>
                  <a:pt x="2044529" y="2813617"/>
                </a:lnTo>
                <a:lnTo>
                  <a:pt x="2044529" y="2193511"/>
                </a:lnTo>
                <a:cubicBezTo>
                  <a:pt x="2044272" y="2024858"/>
                  <a:pt x="1938360" y="1899397"/>
                  <a:pt x="1756945" y="1899397"/>
                </a:cubicBezTo>
                <a:moveTo>
                  <a:pt x="2644179" y="2704353"/>
                </a:moveTo>
                <a:cubicBezTo>
                  <a:pt x="2493171" y="2704353"/>
                  <a:pt x="2389064" y="2596888"/>
                  <a:pt x="2389064" y="2365505"/>
                </a:cubicBezTo>
                <a:cubicBezTo>
                  <a:pt x="2389064" y="2132580"/>
                  <a:pt x="2491367" y="2026658"/>
                  <a:pt x="2644179" y="2026658"/>
                </a:cubicBezTo>
                <a:cubicBezTo>
                  <a:pt x="2795186" y="2026658"/>
                  <a:pt x="2899294" y="2132323"/>
                  <a:pt x="2899294" y="2365505"/>
                </a:cubicBezTo>
                <a:cubicBezTo>
                  <a:pt x="2899294" y="2596631"/>
                  <a:pt x="2798794" y="2704353"/>
                  <a:pt x="2644179" y="2704353"/>
                </a:cubicBezTo>
                <a:moveTo>
                  <a:pt x="2651394" y="1899397"/>
                </a:moveTo>
                <a:cubicBezTo>
                  <a:pt x="2381848" y="1899397"/>
                  <a:pt x="2232902" y="2096587"/>
                  <a:pt x="2232902" y="2376303"/>
                </a:cubicBezTo>
                <a:cubicBezTo>
                  <a:pt x="2232902" y="2659362"/>
                  <a:pt x="2385714" y="2831613"/>
                  <a:pt x="2637221" y="2831613"/>
                </a:cubicBezTo>
                <a:cubicBezTo>
                  <a:pt x="2908571" y="2831613"/>
                  <a:pt x="3055971" y="2634424"/>
                  <a:pt x="3055971" y="2354707"/>
                </a:cubicBezTo>
                <a:cubicBezTo>
                  <a:pt x="3055713" y="2071392"/>
                  <a:pt x="2904706" y="1899397"/>
                  <a:pt x="2651394" y="1899397"/>
                </a:cubicBezTo>
                <a:moveTo>
                  <a:pt x="4365047" y="2723892"/>
                </a:moveTo>
                <a:cubicBezTo>
                  <a:pt x="4262743" y="2723892"/>
                  <a:pt x="4192651" y="2666560"/>
                  <a:pt x="4192651" y="2566294"/>
                </a:cubicBezTo>
                <a:cubicBezTo>
                  <a:pt x="4192651" y="2481968"/>
                  <a:pt x="4241097" y="2440833"/>
                  <a:pt x="4343659" y="2415638"/>
                </a:cubicBezTo>
                <a:lnTo>
                  <a:pt x="4453178" y="2388644"/>
                </a:lnTo>
                <a:cubicBezTo>
                  <a:pt x="4521466" y="2372447"/>
                  <a:pt x="4559089" y="2361649"/>
                  <a:pt x="4573520" y="2349309"/>
                </a:cubicBezTo>
                <a:lnTo>
                  <a:pt x="4573520" y="2523103"/>
                </a:lnTo>
                <a:cubicBezTo>
                  <a:pt x="4573520" y="2655762"/>
                  <a:pt x="4481782" y="2723892"/>
                  <a:pt x="4365047" y="2723892"/>
                </a:cubicBezTo>
                <a:moveTo>
                  <a:pt x="4411947" y="1899397"/>
                </a:moveTo>
                <a:cubicBezTo>
                  <a:pt x="4194455" y="1899397"/>
                  <a:pt x="4059682" y="2030257"/>
                  <a:pt x="4049116" y="2186312"/>
                </a:cubicBezTo>
                <a:lnTo>
                  <a:pt x="4187497" y="2215106"/>
                </a:lnTo>
                <a:cubicBezTo>
                  <a:pt x="4194713" y="2100443"/>
                  <a:pt x="4264805" y="2014317"/>
                  <a:pt x="4401381" y="2014317"/>
                </a:cubicBezTo>
                <a:cubicBezTo>
                  <a:pt x="4516312" y="2014317"/>
                  <a:pt x="4573777" y="2077048"/>
                  <a:pt x="4573777" y="2180913"/>
                </a:cubicBezTo>
                <a:lnTo>
                  <a:pt x="4573777" y="2186312"/>
                </a:lnTo>
                <a:cubicBezTo>
                  <a:pt x="4573777" y="2229246"/>
                  <a:pt x="4561151" y="2247243"/>
                  <a:pt x="4521724" y="2258041"/>
                </a:cubicBezTo>
                <a:lnTo>
                  <a:pt x="4263001" y="2322571"/>
                </a:lnTo>
                <a:cubicBezTo>
                  <a:pt x="4124620" y="2358564"/>
                  <a:pt x="4043705" y="2449831"/>
                  <a:pt x="4043705" y="2577092"/>
                </a:cubicBezTo>
                <a:cubicBezTo>
                  <a:pt x="4043705" y="2738546"/>
                  <a:pt x="4164047" y="2831613"/>
                  <a:pt x="4324074" y="2831613"/>
                </a:cubicBezTo>
                <a:cubicBezTo>
                  <a:pt x="4458847" y="2831613"/>
                  <a:pt x="4548781" y="2767083"/>
                  <a:pt x="4573777" y="2677358"/>
                </a:cubicBezTo>
                <a:cubicBezTo>
                  <a:pt x="4577385" y="2761684"/>
                  <a:pt x="4584600" y="2797420"/>
                  <a:pt x="4591816" y="2813617"/>
                </a:cubicBezTo>
                <a:lnTo>
                  <a:pt x="4744627" y="2813617"/>
                </a:lnTo>
                <a:cubicBezTo>
                  <a:pt x="4728393" y="2767083"/>
                  <a:pt x="4721177" y="2702553"/>
                  <a:pt x="4721177" y="2627225"/>
                </a:cubicBezTo>
                <a:lnTo>
                  <a:pt x="4721177" y="2171915"/>
                </a:lnTo>
                <a:cubicBezTo>
                  <a:pt x="4720920" y="2003519"/>
                  <a:pt x="4603927" y="1899397"/>
                  <a:pt x="4411947" y="1899397"/>
                </a:cubicBezTo>
                <a:moveTo>
                  <a:pt x="6942741" y="2268581"/>
                </a:moveTo>
                <a:cubicBezTo>
                  <a:pt x="6962584" y="2110984"/>
                  <a:pt x="7043241" y="2021259"/>
                  <a:pt x="7185229" y="2021259"/>
                </a:cubicBezTo>
                <a:cubicBezTo>
                  <a:pt x="7320002" y="2021259"/>
                  <a:pt x="7399114" y="2101986"/>
                  <a:pt x="7402721" y="2268581"/>
                </a:cubicBezTo>
                <a:lnTo>
                  <a:pt x="6942741" y="2268581"/>
                </a:lnTo>
                <a:moveTo>
                  <a:pt x="7185229" y="1899397"/>
                </a:moveTo>
                <a:cubicBezTo>
                  <a:pt x="6948153" y="1899397"/>
                  <a:pt x="6782714" y="2065993"/>
                  <a:pt x="6782714" y="2372704"/>
                </a:cubicBezTo>
                <a:cubicBezTo>
                  <a:pt x="6782714" y="2666560"/>
                  <a:pt x="6935525" y="2831613"/>
                  <a:pt x="7185229" y="2831613"/>
                </a:cubicBezTo>
                <a:cubicBezTo>
                  <a:pt x="7390095" y="2831613"/>
                  <a:pt x="7519456" y="2715151"/>
                  <a:pt x="7551667" y="2539557"/>
                </a:cubicBezTo>
                <a:lnTo>
                  <a:pt x="7415091" y="2503821"/>
                </a:lnTo>
                <a:cubicBezTo>
                  <a:pt x="7391641" y="2654477"/>
                  <a:pt x="7310983" y="2706410"/>
                  <a:pt x="7199403" y="2706410"/>
                </a:cubicBezTo>
                <a:cubicBezTo>
                  <a:pt x="7021595" y="2706410"/>
                  <a:pt x="6942484" y="2575550"/>
                  <a:pt x="6937072" y="2374761"/>
                </a:cubicBezTo>
                <a:lnTo>
                  <a:pt x="7553213" y="2374761"/>
                </a:lnTo>
                <a:lnTo>
                  <a:pt x="7553213" y="2324627"/>
                </a:lnTo>
                <a:cubicBezTo>
                  <a:pt x="7553729" y="2010461"/>
                  <a:pt x="7382879" y="1899397"/>
                  <a:pt x="7185229" y="1899397"/>
                </a:cubicBezTo>
                <a:moveTo>
                  <a:pt x="9777354" y="2268581"/>
                </a:moveTo>
                <a:cubicBezTo>
                  <a:pt x="9797197" y="2110984"/>
                  <a:pt x="9877854" y="2021259"/>
                  <a:pt x="10019842" y="2021259"/>
                </a:cubicBezTo>
                <a:cubicBezTo>
                  <a:pt x="10154615" y="2021259"/>
                  <a:pt x="10233727" y="2101986"/>
                  <a:pt x="10237334" y="2268581"/>
                </a:cubicBezTo>
                <a:lnTo>
                  <a:pt x="9777354" y="2268581"/>
                </a:lnTo>
                <a:moveTo>
                  <a:pt x="10019842" y="1899397"/>
                </a:moveTo>
                <a:cubicBezTo>
                  <a:pt x="9782766" y="1899397"/>
                  <a:pt x="9617327" y="2065993"/>
                  <a:pt x="9617327" y="2372704"/>
                </a:cubicBezTo>
                <a:cubicBezTo>
                  <a:pt x="9617327" y="2666560"/>
                  <a:pt x="9770138" y="2831613"/>
                  <a:pt x="10019842" y="2831613"/>
                </a:cubicBezTo>
                <a:cubicBezTo>
                  <a:pt x="10224708" y="2831613"/>
                  <a:pt x="10354069" y="2715151"/>
                  <a:pt x="10386280" y="2539557"/>
                </a:cubicBezTo>
                <a:lnTo>
                  <a:pt x="10249704" y="2503821"/>
                </a:lnTo>
                <a:cubicBezTo>
                  <a:pt x="10226254" y="2654477"/>
                  <a:pt x="10145596" y="2706410"/>
                  <a:pt x="10034016" y="2706410"/>
                </a:cubicBezTo>
                <a:cubicBezTo>
                  <a:pt x="9856207" y="2706410"/>
                  <a:pt x="9777097" y="2575550"/>
                  <a:pt x="9771684" y="2374761"/>
                </a:cubicBezTo>
                <a:lnTo>
                  <a:pt x="10387826" y="2374761"/>
                </a:lnTo>
                <a:lnTo>
                  <a:pt x="10387826" y="2324627"/>
                </a:lnTo>
                <a:cubicBezTo>
                  <a:pt x="10388342" y="2010461"/>
                  <a:pt x="10217492" y="1899397"/>
                  <a:pt x="10019842" y="1899397"/>
                </a:cubicBezTo>
                <a:moveTo>
                  <a:pt x="12299387" y="1899397"/>
                </a:moveTo>
                <a:cubicBezTo>
                  <a:pt x="12053291" y="1899397"/>
                  <a:pt x="11886049" y="2071392"/>
                  <a:pt x="11886049" y="2374503"/>
                </a:cubicBezTo>
                <a:cubicBezTo>
                  <a:pt x="11886049" y="2671959"/>
                  <a:pt x="12049425" y="2831613"/>
                  <a:pt x="12292171" y="2831613"/>
                </a:cubicBezTo>
                <a:cubicBezTo>
                  <a:pt x="12511467" y="2831613"/>
                  <a:pt x="12635417" y="2697154"/>
                  <a:pt x="12660413" y="2512562"/>
                </a:cubicBezTo>
                <a:lnTo>
                  <a:pt x="12518425" y="2478369"/>
                </a:lnTo>
                <a:cubicBezTo>
                  <a:pt x="12493171" y="2646764"/>
                  <a:pt x="12421533" y="2704353"/>
                  <a:pt x="12302736" y="2704353"/>
                </a:cubicBezTo>
                <a:cubicBezTo>
                  <a:pt x="12130340" y="2704353"/>
                  <a:pt x="12042210" y="2578892"/>
                  <a:pt x="12042210" y="2363706"/>
                </a:cubicBezTo>
                <a:cubicBezTo>
                  <a:pt x="12042210" y="2139778"/>
                  <a:pt x="12135494" y="2026658"/>
                  <a:pt x="12295521" y="2026658"/>
                </a:cubicBezTo>
                <a:cubicBezTo>
                  <a:pt x="12408648" y="2026658"/>
                  <a:pt x="12491367" y="2082189"/>
                  <a:pt x="12518167" y="2241844"/>
                </a:cubicBezTo>
                <a:lnTo>
                  <a:pt x="12660156" y="2207908"/>
                </a:lnTo>
                <a:cubicBezTo>
                  <a:pt x="12635417" y="2024858"/>
                  <a:pt x="12511467" y="1899397"/>
                  <a:pt x="12299387" y="1899397"/>
                </a:cubicBezTo>
                <a:moveTo>
                  <a:pt x="13596350" y="1899397"/>
                </a:moveTo>
                <a:cubicBezTo>
                  <a:pt x="13468794" y="1899397"/>
                  <a:pt x="13380662" y="1960328"/>
                  <a:pt x="13344844" y="2055452"/>
                </a:cubicBezTo>
                <a:lnTo>
                  <a:pt x="13344844" y="1917394"/>
                </a:lnTo>
                <a:lnTo>
                  <a:pt x="13195639" y="1917394"/>
                </a:lnTo>
                <a:lnTo>
                  <a:pt x="13195639" y="2813617"/>
                </a:lnTo>
                <a:lnTo>
                  <a:pt x="13344844" y="2813617"/>
                </a:lnTo>
                <a:lnTo>
                  <a:pt x="13344844" y="2223847"/>
                </a:lnTo>
                <a:cubicBezTo>
                  <a:pt x="13344844" y="2098386"/>
                  <a:pt x="13407721" y="2014060"/>
                  <a:pt x="13540690" y="2014060"/>
                </a:cubicBezTo>
                <a:cubicBezTo>
                  <a:pt x="13671856" y="2014060"/>
                  <a:pt x="13734732" y="2098386"/>
                  <a:pt x="13734732" y="2223847"/>
                </a:cubicBezTo>
                <a:lnTo>
                  <a:pt x="13734732" y="2813617"/>
                </a:lnTo>
                <a:lnTo>
                  <a:pt x="13883936" y="2813617"/>
                </a:lnTo>
                <a:lnTo>
                  <a:pt x="13883936" y="2193511"/>
                </a:lnTo>
                <a:cubicBezTo>
                  <a:pt x="13883936" y="2024858"/>
                  <a:pt x="13777767" y="1899397"/>
                  <a:pt x="13596350" y="1899397"/>
                </a:cubicBezTo>
                <a:moveTo>
                  <a:pt x="14232336" y="2268581"/>
                </a:moveTo>
                <a:cubicBezTo>
                  <a:pt x="14252177" y="2110984"/>
                  <a:pt x="14332835" y="2021259"/>
                  <a:pt x="14474823" y="2021259"/>
                </a:cubicBezTo>
                <a:cubicBezTo>
                  <a:pt x="14609596" y="2021259"/>
                  <a:pt x="14688708" y="2101986"/>
                  <a:pt x="14692316" y="2268581"/>
                </a:cubicBezTo>
                <a:lnTo>
                  <a:pt x="14232336" y="2268581"/>
                </a:lnTo>
                <a:moveTo>
                  <a:pt x="14474823" y="1899397"/>
                </a:moveTo>
                <a:cubicBezTo>
                  <a:pt x="14237746" y="1899397"/>
                  <a:pt x="14072308" y="2065993"/>
                  <a:pt x="14072308" y="2372704"/>
                </a:cubicBezTo>
                <a:cubicBezTo>
                  <a:pt x="14072308" y="2666560"/>
                  <a:pt x="14225120" y="2831613"/>
                  <a:pt x="14474823" y="2831613"/>
                </a:cubicBezTo>
                <a:cubicBezTo>
                  <a:pt x="14679689" y="2831613"/>
                  <a:pt x="14809051" y="2715151"/>
                  <a:pt x="14841262" y="2539557"/>
                </a:cubicBezTo>
                <a:lnTo>
                  <a:pt x="14704684" y="2503821"/>
                </a:lnTo>
                <a:cubicBezTo>
                  <a:pt x="14681235" y="2654477"/>
                  <a:pt x="14600577" y="2706410"/>
                  <a:pt x="14488996" y="2706410"/>
                </a:cubicBezTo>
                <a:cubicBezTo>
                  <a:pt x="14311190" y="2706410"/>
                  <a:pt x="14232078" y="2575550"/>
                  <a:pt x="14226666" y="2374761"/>
                </a:cubicBezTo>
                <a:lnTo>
                  <a:pt x="14842809" y="2374761"/>
                </a:lnTo>
                <a:lnTo>
                  <a:pt x="14842809" y="2324627"/>
                </a:lnTo>
                <a:cubicBezTo>
                  <a:pt x="14843065" y="2010461"/>
                  <a:pt x="14672473" y="1899397"/>
                  <a:pt x="14474823" y="1899397"/>
                </a:cubicBezTo>
                <a:moveTo>
                  <a:pt x="5204092" y="1666471"/>
                </a:moveTo>
                <a:lnTo>
                  <a:pt x="5054889" y="1702207"/>
                </a:lnTo>
                <a:lnTo>
                  <a:pt x="5054889" y="1917394"/>
                </a:lnTo>
                <a:lnTo>
                  <a:pt x="4882493" y="1917394"/>
                </a:lnTo>
                <a:lnTo>
                  <a:pt x="4882493" y="2032057"/>
                </a:lnTo>
                <a:lnTo>
                  <a:pt x="5054889" y="2032057"/>
                </a:lnTo>
                <a:lnTo>
                  <a:pt x="5054889" y="2580434"/>
                </a:lnTo>
                <a:cubicBezTo>
                  <a:pt x="5054889" y="2727491"/>
                  <a:pt x="5124981" y="2831356"/>
                  <a:pt x="5300985" y="2831356"/>
                </a:cubicBezTo>
                <a:cubicBezTo>
                  <a:pt x="5389115" y="2831356"/>
                  <a:pt x="5464361" y="2802562"/>
                  <a:pt x="5493223" y="2775824"/>
                </a:cubicBezTo>
                <a:lnTo>
                  <a:pt x="5451992" y="2668360"/>
                </a:lnTo>
                <a:cubicBezTo>
                  <a:pt x="5451992" y="2668360"/>
                  <a:pt x="5398135" y="2705895"/>
                  <a:pt x="5320827" y="2705895"/>
                </a:cubicBezTo>
                <a:cubicBezTo>
                  <a:pt x="5239912" y="2705895"/>
                  <a:pt x="5204092" y="2657562"/>
                  <a:pt x="5204092" y="2557039"/>
                </a:cubicBezTo>
                <a:lnTo>
                  <a:pt x="5204092" y="2032057"/>
                </a:lnTo>
                <a:lnTo>
                  <a:pt x="5470031" y="2032057"/>
                </a:lnTo>
                <a:lnTo>
                  <a:pt x="5470031" y="1917394"/>
                </a:lnTo>
                <a:lnTo>
                  <a:pt x="5204092" y="1917394"/>
                </a:lnTo>
                <a:lnTo>
                  <a:pt x="5204092" y="1666471"/>
                </a:lnTo>
                <a:moveTo>
                  <a:pt x="219296" y="1558750"/>
                </a:moveTo>
                <a:lnTo>
                  <a:pt x="62877" y="1558750"/>
                </a:lnTo>
                <a:lnTo>
                  <a:pt x="62877" y="2813360"/>
                </a:lnTo>
                <a:lnTo>
                  <a:pt x="219296" y="2813360"/>
                </a:lnTo>
                <a:lnTo>
                  <a:pt x="219296" y="1558750"/>
                </a:lnTo>
                <a:close/>
                <a:moveTo>
                  <a:pt x="9411173" y="1558750"/>
                </a:moveTo>
                <a:lnTo>
                  <a:pt x="9174096" y="1558750"/>
                </a:lnTo>
                <a:lnTo>
                  <a:pt x="8802247" y="2569636"/>
                </a:lnTo>
                <a:lnTo>
                  <a:pt x="8428593" y="1558750"/>
                </a:lnTo>
                <a:lnTo>
                  <a:pt x="8180694" y="1558750"/>
                </a:lnTo>
                <a:lnTo>
                  <a:pt x="8180694" y="2813360"/>
                </a:lnTo>
                <a:lnTo>
                  <a:pt x="8337113" y="2813360"/>
                </a:lnTo>
                <a:lnTo>
                  <a:pt x="8337113" y="1732801"/>
                </a:lnTo>
                <a:lnTo>
                  <a:pt x="8737824" y="2813617"/>
                </a:lnTo>
                <a:lnTo>
                  <a:pt x="8858166" y="2813617"/>
                </a:lnTo>
                <a:lnTo>
                  <a:pt x="9255270" y="1731002"/>
                </a:lnTo>
                <a:lnTo>
                  <a:pt x="9255270" y="2813617"/>
                </a:lnTo>
                <a:lnTo>
                  <a:pt x="9411431" y="2813617"/>
                </a:lnTo>
                <a:lnTo>
                  <a:pt x="9411431" y="1558750"/>
                </a:lnTo>
                <a:moveTo>
                  <a:pt x="10941349" y="2704353"/>
                </a:moveTo>
                <a:cubicBezTo>
                  <a:pt x="10793949" y="2704353"/>
                  <a:pt x="10695254" y="2598688"/>
                  <a:pt x="10695254" y="2365505"/>
                </a:cubicBezTo>
                <a:cubicBezTo>
                  <a:pt x="10695254" y="2130780"/>
                  <a:pt x="10794207" y="2026658"/>
                  <a:pt x="10941349" y="2026658"/>
                </a:cubicBezTo>
                <a:cubicBezTo>
                  <a:pt x="11088749" y="2026658"/>
                  <a:pt x="11187445" y="2130523"/>
                  <a:pt x="11187445" y="2365505"/>
                </a:cubicBezTo>
                <a:cubicBezTo>
                  <a:pt x="11187445" y="2598431"/>
                  <a:pt x="11088749" y="2704353"/>
                  <a:pt x="10941349" y="2704353"/>
                </a:cubicBezTo>
                <a:moveTo>
                  <a:pt x="11333042" y="1558750"/>
                </a:moveTo>
                <a:lnTo>
                  <a:pt x="11183838" y="1558750"/>
                </a:lnTo>
                <a:lnTo>
                  <a:pt x="11183838" y="2089388"/>
                </a:lnTo>
                <a:cubicBezTo>
                  <a:pt x="11151368" y="1990665"/>
                  <a:pt x="11072515" y="1899397"/>
                  <a:pt x="10916095" y="1899397"/>
                </a:cubicBezTo>
                <a:cubicBezTo>
                  <a:pt x="10714838" y="1899397"/>
                  <a:pt x="10538834" y="2057252"/>
                  <a:pt x="10538834" y="2370904"/>
                </a:cubicBezTo>
                <a:cubicBezTo>
                  <a:pt x="10538834" y="2688156"/>
                  <a:pt x="10714838" y="2831613"/>
                  <a:pt x="10903469" y="2831613"/>
                </a:cubicBezTo>
                <a:cubicBezTo>
                  <a:pt x="11045457" y="2831613"/>
                  <a:pt x="11149564" y="2749087"/>
                  <a:pt x="11183838" y="2632624"/>
                </a:cubicBezTo>
                <a:lnTo>
                  <a:pt x="11183838" y="2700753"/>
                </a:lnTo>
                <a:cubicBezTo>
                  <a:pt x="11183838" y="2741888"/>
                  <a:pt x="11187445" y="2786879"/>
                  <a:pt x="11192857" y="2813617"/>
                </a:cubicBezTo>
                <a:lnTo>
                  <a:pt x="11343864" y="2813617"/>
                </a:lnTo>
                <a:cubicBezTo>
                  <a:pt x="11336649" y="2770683"/>
                  <a:pt x="11333042" y="2707952"/>
                  <a:pt x="11333042" y="2627225"/>
                </a:cubicBezTo>
                <a:lnTo>
                  <a:pt x="11333042" y="1558750"/>
                </a:lnTo>
                <a:moveTo>
                  <a:pt x="5712261" y="1532012"/>
                </a:moveTo>
                <a:cubicBezTo>
                  <a:pt x="5652992" y="1532012"/>
                  <a:pt x="5606350" y="1578546"/>
                  <a:pt x="5606350" y="1637677"/>
                </a:cubicBezTo>
                <a:cubicBezTo>
                  <a:pt x="5606350" y="1696808"/>
                  <a:pt x="5652992" y="1741542"/>
                  <a:pt x="5712261" y="1741542"/>
                </a:cubicBezTo>
                <a:cubicBezTo>
                  <a:pt x="5771531" y="1741542"/>
                  <a:pt x="5816369" y="1696808"/>
                  <a:pt x="5816369" y="1637677"/>
                </a:cubicBezTo>
                <a:cubicBezTo>
                  <a:pt x="5816627" y="1578546"/>
                  <a:pt x="5771531" y="1532012"/>
                  <a:pt x="5712261" y="1532012"/>
                </a:cubicBezTo>
                <a:moveTo>
                  <a:pt x="11623976" y="1532012"/>
                </a:moveTo>
                <a:cubicBezTo>
                  <a:pt x="11564707" y="1532012"/>
                  <a:pt x="11518064" y="1578546"/>
                  <a:pt x="11518064" y="1637677"/>
                </a:cubicBezTo>
                <a:cubicBezTo>
                  <a:pt x="11518064" y="1696808"/>
                  <a:pt x="11564707" y="1741542"/>
                  <a:pt x="11623976" y="1741542"/>
                </a:cubicBezTo>
                <a:cubicBezTo>
                  <a:pt x="11683245" y="1741542"/>
                  <a:pt x="11728083" y="1696808"/>
                  <a:pt x="11728083" y="1637677"/>
                </a:cubicBezTo>
                <a:cubicBezTo>
                  <a:pt x="11728341" y="1578546"/>
                  <a:pt x="11683245" y="1532012"/>
                  <a:pt x="11623976" y="1532012"/>
                </a:cubicBezTo>
                <a:moveTo>
                  <a:pt x="12906510" y="1532012"/>
                </a:moveTo>
                <a:cubicBezTo>
                  <a:pt x="12847240" y="1532012"/>
                  <a:pt x="12800598" y="1578546"/>
                  <a:pt x="12800598" y="1637677"/>
                </a:cubicBezTo>
                <a:cubicBezTo>
                  <a:pt x="12800598" y="1696808"/>
                  <a:pt x="12847240" y="1741542"/>
                  <a:pt x="12906510" y="1741542"/>
                </a:cubicBezTo>
                <a:cubicBezTo>
                  <a:pt x="12965779" y="1741542"/>
                  <a:pt x="13010617" y="1696808"/>
                  <a:pt x="13010617" y="1637677"/>
                </a:cubicBezTo>
                <a:cubicBezTo>
                  <a:pt x="13010875" y="1578546"/>
                  <a:pt x="12965779" y="1532012"/>
                  <a:pt x="12906510" y="1532012"/>
                </a:cubicBezTo>
              </a:path>
            </a:pathLst>
          </a:custGeom>
          <a:solidFill>
            <a:schemeClr val="bg1"/>
          </a:solidFill>
          <a:ln w="2576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" name="Text Placeholder 31">
            <a:extLst>
              <a:ext uri="{FF2B5EF4-FFF2-40B4-BE49-F238E27FC236}">
                <a16:creationId xmlns:a16="http://schemas.microsoft.com/office/drawing/2014/main" id="{B7E02200-51E6-11EB-F9C2-B25EC78CCA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338" y="5035735"/>
            <a:ext cx="2795587" cy="717180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Supporting details – delete if not required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98B6B0-FED4-8609-512F-53AC299913B8}"/>
              </a:ext>
            </a:extLst>
          </p:cNvPr>
          <p:cNvSpPr txBox="1"/>
          <p:nvPr userDrawn="1"/>
        </p:nvSpPr>
        <p:spPr>
          <a:xfrm>
            <a:off x="11054417" y="6254496"/>
            <a:ext cx="161654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Oncology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9FBC7D-AA14-CE80-23D7-2EB73FC39C90}"/>
              </a:ext>
            </a:extLst>
          </p:cNvPr>
          <p:cNvSpPr/>
          <p:nvPr userDrawn="1"/>
        </p:nvSpPr>
        <p:spPr>
          <a:xfrm>
            <a:off x="10926401" y="6163056"/>
            <a:ext cx="18288" cy="393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3616152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[Accessible Version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1">
            <a:extLst>
              <a:ext uri="{FF2B5EF4-FFF2-40B4-BE49-F238E27FC236}">
                <a16:creationId xmlns:a16="http://schemas.microsoft.com/office/drawing/2014/main" id="{938BB031-45ED-95FB-C1C5-66605571CD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338" y="5035735"/>
            <a:ext cx="2795587" cy="717180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/>
              <a:t>Supporting details – delete if not required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1F71E3-AC39-2207-0CC4-1E24866107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593" y="280800"/>
            <a:ext cx="5734050" cy="2620397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defRPr sz="7000" b="0" i="0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Graphic 3">
            <a:extLst>
              <a:ext uri="{FF2B5EF4-FFF2-40B4-BE49-F238E27FC236}">
                <a16:creationId xmlns:a16="http://schemas.microsoft.com/office/drawing/2014/main" id="{E99F374C-18A8-5D23-9D20-654744EC23F1}"/>
              </a:ext>
            </a:extLst>
          </p:cNvPr>
          <p:cNvSpPr/>
          <p:nvPr userDrawn="1"/>
        </p:nvSpPr>
        <p:spPr>
          <a:xfrm>
            <a:off x="294330" y="6157513"/>
            <a:ext cx="2132373" cy="406800"/>
          </a:xfrm>
          <a:custGeom>
            <a:avLst/>
            <a:gdLst>
              <a:gd name="connsiteX0" fmla="*/ 1397722 w 14842808"/>
              <a:gd name="connsiteY0" fmla="*/ 1202934 h 2831613"/>
              <a:gd name="connsiteX1" fmla="*/ 1182034 w 14842808"/>
              <a:gd name="connsiteY1" fmla="*/ 835550 h 2831613"/>
              <a:gd name="connsiteX2" fmla="*/ 1397722 w 14842808"/>
              <a:gd name="connsiteY2" fmla="*/ 468165 h 2831613"/>
              <a:gd name="connsiteX3" fmla="*/ 1613410 w 14842808"/>
              <a:gd name="connsiteY3" fmla="*/ 835550 h 2831613"/>
              <a:gd name="connsiteX4" fmla="*/ 1397722 w 14842808"/>
              <a:gd name="connsiteY4" fmla="*/ 1202934 h 2831613"/>
              <a:gd name="connsiteX5" fmla="*/ 1397722 w 14842808"/>
              <a:gd name="connsiteY5" fmla="*/ 369441 h 2831613"/>
              <a:gd name="connsiteX6" fmla="*/ 959388 w 14842808"/>
              <a:gd name="connsiteY6" fmla="*/ 835550 h 2831613"/>
              <a:gd name="connsiteX7" fmla="*/ 1397722 w 14842808"/>
              <a:gd name="connsiteY7" fmla="*/ 1301658 h 2831613"/>
              <a:gd name="connsiteX8" fmla="*/ 1836056 w 14842808"/>
              <a:gd name="connsiteY8" fmla="*/ 835550 h 2831613"/>
              <a:gd name="connsiteX9" fmla="*/ 1397722 w 14842808"/>
              <a:gd name="connsiteY9" fmla="*/ 369441 h 2831613"/>
              <a:gd name="connsiteX10" fmla="*/ 3357471 w 14842808"/>
              <a:gd name="connsiteY10" fmla="*/ 369441 h 2831613"/>
              <a:gd name="connsiteX11" fmla="*/ 3109571 w 14842808"/>
              <a:gd name="connsiteY11" fmla="*/ 500301 h 2831613"/>
              <a:gd name="connsiteX12" fmla="*/ 3098748 w 14842808"/>
              <a:gd name="connsiteY12" fmla="*/ 500301 h 2831613"/>
              <a:gd name="connsiteX13" fmla="*/ 3098748 w 14842808"/>
              <a:gd name="connsiteY13" fmla="*/ 387438 h 2831613"/>
              <a:gd name="connsiteX14" fmla="*/ 2886667 w 14842808"/>
              <a:gd name="connsiteY14" fmla="*/ 387438 h 2831613"/>
              <a:gd name="connsiteX15" fmla="*/ 2886667 w 14842808"/>
              <a:gd name="connsiteY15" fmla="*/ 1283661 h 2831613"/>
              <a:gd name="connsiteX16" fmla="*/ 3098748 w 14842808"/>
              <a:gd name="connsiteY16" fmla="*/ 1283661 h 2831613"/>
              <a:gd name="connsiteX17" fmla="*/ 3098748 w 14842808"/>
              <a:gd name="connsiteY17" fmla="*/ 704433 h 2831613"/>
              <a:gd name="connsiteX18" fmla="*/ 3276555 w 14842808"/>
              <a:gd name="connsiteY18" fmla="*/ 494645 h 2831613"/>
              <a:gd name="connsiteX19" fmla="*/ 3429367 w 14842808"/>
              <a:gd name="connsiteY19" fmla="*/ 670239 h 2831613"/>
              <a:gd name="connsiteX20" fmla="*/ 3429367 w 14842808"/>
              <a:gd name="connsiteY20" fmla="*/ 1283147 h 2831613"/>
              <a:gd name="connsiteX21" fmla="*/ 3641447 w 14842808"/>
              <a:gd name="connsiteY21" fmla="*/ 1283147 h 2831613"/>
              <a:gd name="connsiteX22" fmla="*/ 3641447 w 14842808"/>
              <a:gd name="connsiteY22" fmla="*/ 668697 h 2831613"/>
              <a:gd name="connsiteX23" fmla="*/ 3357471 w 14842808"/>
              <a:gd name="connsiteY23" fmla="*/ 369441 h 2831613"/>
              <a:gd name="connsiteX24" fmla="*/ 4122559 w 14842808"/>
              <a:gd name="connsiteY24" fmla="*/ 369441 h 2831613"/>
              <a:gd name="connsiteX25" fmla="*/ 3779312 w 14842808"/>
              <a:gd name="connsiteY25" fmla="*/ 627562 h 2831613"/>
              <a:gd name="connsiteX26" fmla="*/ 3996805 w 14842808"/>
              <a:gd name="connsiteY26" fmla="*/ 885683 h 2831613"/>
              <a:gd name="connsiteX27" fmla="*/ 4176416 w 14842808"/>
              <a:gd name="connsiteY27" fmla="*/ 930417 h 2831613"/>
              <a:gd name="connsiteX28" fmla="*/ 4314797 w 14842808"/>
              <a:gd name="connsiteY28" fmla="*/ 1063076 h 2831613"/>
              <a:gd name="connsiteX29" fmla="*/ 4136989 w 14842808"/>
              <a:gd name="connsiteY29" fmla="*/ 1206534 h 2831613"/>
              <a:gd name="connsiteX30" fmla="*/ 3932124 w 14842808"/>
              <a:gd name="connsiteY30" fmla="*/ 998546 h 2831613"/>
              <a:gd name="connsiteX31" fmla="*/ 3741690 w 14842808"/>
              <a:gd name="connsiteY31" fmla="*/ 1052278 h 2831613"/>
              <a:gd name="connsiteX32" fmla="*/ 4113539 w 14842808"/>
              <a:gd name="connsiteY32" fmla="*/ 1301401 h 2831613"/>
              <a:gd name="connsiteX33" fmla="*/ 4487193 w 14842808"/>
              <a:gd name="connsiteY33" fmla="*/ 1009344 h 2831613"/>
              <a:gd name="connsiteX34" fmla="*/ 4248313 w 14842808"/>
              <a:gd name="connsiteY34" fmla="*/ 740425 h 2831613"/>
              <a:gd name="connsiteX35" fmla="*/ 4075916 w 14842808"/>
              <a:gd name="connsiteY35" fmla="*/ 697491 h 2831613"/>
              <a:gd name="connsiteX36" fmla="*/ 3951966 w 14842808"/>
              <a:gd name="connsiteY36" fmla="*/ 579229 h 2831613"/>
              <a:gd name="connsiteX37" fmla="*/ 4104778 w 14842808"/>
              <a:gd name="connsiteY37" fmla="*/ 464566 h 2831613"/>
              <a:gd name="connsiteX38" fmla="*/ 4287997 w 14842808"/>
              <a:gd name="connsiteY38" fmla="*/ 636560 h 2831613"/>
              <a:gd name="connsiteX39" fmla="*/ 4467608 w 14842808"/>
              <a:gd name="connsiteY39" fmla="*/ 582828 h 2831613"/>
              <a:gd name="connsiteX40" fmla="*/ 4122559 w 14842808"/>
              <a:gd name="connsiteY40" fmla="*/ 369441 h 2831613"/>
              <a:gd name="connsiteX41" fmla="*/ 5013658 w 14842808"/>
              <a:gd name="connsiteY41" fmla="*/ 1202934 h 2831613"/>
              <a:gd name="connsiteX42" fmla="*/ 4797969 w 14842808"/>
              <a:gd name="connsiteY42" fmla="*/ 835550 h 2831613"/>
              <a:gd name="connsiteX43" fmla="*/ 5013658 w 14842808"/>
              <a:gd name="connsiteY43" fmla="*/ 468165 h 2831613"/>
              <a:gd name="connsiteX44" fmla="*/ 5229346 w 14842808"/>
              <a:gd name="connsiteY44" fmla="*/ 835550 h 2831613"/>
              <a:gd name="connsiteX45" fmla="*/ 5013658 w 14842808"/>
              <a:gd name="connsiteY45" fmla="*/ 1202934 h 2831613"/>
              <a:gd name="connsiteX46" fmla="*/ 5013658 w 14842808"/>
              <a:gd name="connsiteY46" fmla="*/ 369441 h 2831613"/>
              <a:gd name="connsiteX47" fmla="*/ 4575324 w 14842808"/>
              <a:gd name="connsiteY47" fmla="*/ 835550 h 2831613"/>
              <a:gd name="connsiteX48" fmla="*/ 5013658 w 14842808"/>
              <a:gd name="connsiteY48" fmla="*/ 1301658 h 2831613"/>
              <a:gd name="connsiteX49" fmla="*/ 5451992 w 14842808"/>
              <a:gd name="connsiteY49" fmla="*/ 835550 h 2831613"/>
              <a:gd name="connsiteX50" fmla="*/ 5013658 w 14842808"/>
              <a:gd name="connsiteY50" fmla="*/ 369441 h 2831613"/>
              <a:gd name="connsiteX51" fmla="*/ 6048292 w 14842808"/>
              <a:gd name="connsiteY51" fmla="*/ 369441 h 2831613"/>
              <a:gd name="connsiteX52" fmla="*/ 5800392 w 14842808"/>
              <a:gd name="connsiteY52" fmla="*/ 500301 h 2831613"/>
              <a:gd name="connsiteX53" fmla="*/ 5789569 w 14842808"/>
              <a:gd name="connsiteY53" fmla="*/ 500301 h 2831613"/>
              <a:gd name="connsiteX54" fmla="*/ 5789569 w 14842808"/>
              <a:gd name="connsiteY54" fmla="*/ 387438 h 2831613"/>
              <a:gd name="connsiteX55" fmla="*/ 5577488 w 14842808"/>
              <a:gd name="connsiteY55" fmla="*/ 387438 h 2831613"/>
              <a:gd name="connsiteX56" fmla="*/ 5577488 w 14842808"/>
              <a:gd name="connsiteY56" fmla="*/ 1283661 h 2831613"/>
              <a:gd name="connsiteX57" fmla="*/ 5789569 w 14842808"/>
              <a:gd name="connsiteY57" fmla="*/ 1283661 h 2831613"/>
              <a:gd name="connsiteX58" fmla="*/ 5789569 w 14842808"/>
              <a:gd name="connsiteY58" fmla="*/ 704433 h 2831613"/>
              <a:gd name="connsiteX59" fmla="*/ 5967376 w 14842808"/>
              <a:gd name="connsiteY59" fmla="*/ 494645 h 2831613"/>
              <a:gd name="connsiteX60" fmla="*/ 6120188 w 14842808"/>
              <a:gd name="connsiteY60" fmla="*/ 670239 h 2831613"/>
              <a:gd name="connsiteX61" fmla="*/ 6120188 w 14842808"/>
              <a:gd name="connsiteY61" fmla="*/ 1283147 h 2831613"/>
              <a:gd name="connsiteX62" fmla="*/ 6332269 w 14842808"/>
              <a:gd name="connsiteY62" fmla="*/ 1283147 h 2831613"/>
              <a:gd name="connsiteX63" fmla="*/ 6332269 w 14842808"/>
              <a:gd name="connsiteY63" fmla="*/ 668697 h 2831613"/>
              <a:gd name="connsiteX64" fmla="*/ 6048292 w 14842808"/>
              <a:gd name="connsiteY64" fmla="*/ 369441 h 2831613"/>
              <a:gd name="connsiteX65" fmla="*/ 9197289 w 14842808"/>
              <a:gd name="connsiteY65" fmla="*/ 1202934 h 2831613"/>
              <a:gd name="connsiteX66" fmla="*/ 8981601 w 14842808"/>
              <a:gd name="connsiteY66" fmla="*/ 835550 h 2831613"/>
              <a:gd name="connsiteX67" fmla="*/ 9197289 w 14842808"/>
              <a:gd name="connsiteY67" fmla="*/ 468165 h 2831613"/>
              <a:gd name="connsiteX68" fmla="*/ 9412978 w 14842808"/>
              <a:gd name="connsiteY68" fmla="*/ 835550 h 2831613"/>
              <a:gd name="connsiteX69" fmla="*/ 9197289 w 14842808"/>
              <a:gd name="connsiteY69" fmla="*/ 1202934 h 2831613"/>
              <a:gd name="connsiteX70" fmla="*/ 9197289 w 14842808"/>
              <a:gd name="connsiteY70" fmla="*/ 369441 h 2831613"/>
              <a:gd name="connsiteX71" fmla="*/ 8758955 w 14842808"/>
              <a:gd name="connsiteY71" fmla="*/ 835550 h 2831613"/>
              <a:gd name="connsiteX72" fmla="*/ 9197289 w 14842808"/>
              <a:gd name="connsiteY72" fmla="*/ 1301658 h 2831613"/>
              <a:gd name="connsiteX73" fmla="*/ 9635623 w 14842808"/>
              <a:gd name="connsiteY73" fmla="*/ 835550 h 2831613"/>
              <a:gd name="connsiteX74" fmla="*/ 9197289 w 14842808"/>
              <a:gd name="connsiteY74" fmla="*/ 369441 h 2831613"/>
              <a:gd name="connsiteX75" fmla="*/ 11157038 w 14842808"/>
              <a:gd name="connsiteY75" fmla="*/ 369441 h 2831613"/>
              <a:gd name="connsiteX76" fmla="*/ 10909138 w 14842808"/>
              <a:gd name="connsiteY76" fmla="*/ 500301 h 2831613"/>
              <a:gd name="connsiteX77" fmla="*/ 10898314 w 14842808"/>
              <a:gd name="connsiteY77" fmla="*/ 500301 h 2831613"/>
              <a:gd name="connsiteX78" fmla="*/ 10898314 w 14842808"/>
              <a:gd name="connsiteY78" fmla="*/ 387438 h 2831613"/>
              <a:gd name="connsiteX79" fmla="*/ 10686234 w 14842808"/>
              <a:gd name="connsiteY79" fmla="*/ 387438 h 2831613"/>
              <a:gd name="connsiteX80" fmla="*/ 10686234 w 14842808"/>
              <a:gd name="connsiteY80" fmla="*/ 1283661 h 2831613"/>
              <a:gd name="connsiteX81" fmla="*/ 10898314 w 14842808"/>
              <a:gd name="connsiteY81" fmla="*/ 1283661 h 2831613"/>
              <a:gd name="connsiteX82" fmla="*/ 10898314 w 14842808"/>
              <a:gd name="connsiteY82" fmla="*/ 704433 h 2831613"/>
              <a:gd name="connsiteX83" fmla="*/ 11076123 w 14842808"/>
              <a:gd name="connsiteY83" fmla="*/ 494645 h 2831613"/>
              <a:gd name="connsiteX84" fmla="*/ 11228934 w 14842808"/>
              <a:gd name="connsiteY84" fmla="*/ 670239 h 2831613"/>
              <a:gd name="connsiteX85" fmla="*/ 11228934 w 14842808"/>
              <a:gd name="connsiteY85" fmla="*/ 1283147 h 2831613"/>
              <a:gd name="connsiteX86" fmla="*/ 11441014 w 14842808"/>
              <a:gd name="connsiteY86" fmla="*/ 1283147 h 2831613"/>
              <a:gd name="connsiteX87" fmla="*/ 11441014 w 14842808"/>
              <a:gd name="connsiteY87" fmla="*/ 668697 h 2831613"/>
              <a:gd name="connsiteX88" fmla="*/ 11157038 w 14842808"/>
              <a:gd name="connsiteY88" fmla="*/ 369441 h 2831613"/>
              <a:gd name="connsiteX89" fmla="*/ 11922383 w 14842808"/>
              <a:gd name="connsiteY89" fmla="*/ 369441 h 2831613"/>
              <a:gd name="connsiteX90" fmla="*/ 11579137 w 14842808"/>
              <a:gd name="connsiteY90" fmla="*/ 627562 h 2831613"/>
              <a:gd name="connsiteX91" fmla="*/ 11796630 w 14842808"/>
              <a:gd name="connsiteY91" fmla="*/ 885683 h 2831613"/>
              <a:gd name="connsiteX92" fmla="*/ 11976241 w 14842808"/>
              <a:gd name="connsiteY92" fmla="*/ 930417 h 2831613"/>
              <a:gd name="connsiteX93" fmla="*/ 12114621 w 14842808"/>
              <a:gd name="connsiteY93" fmla="*/ 1063076 h 2831613"/>
              <a:gd name="connsiteX94" fmla="*/ 11936814 w 14842808"/>
              <a:gd name="connsiteY94" fmla="*/ 1206534 h 2831613"/>
              <a:gd name="connsiteX95" fmla="*/ 11731949 w 14842808"/>
              <a:gd name="connsiteY95" fmla="*/ 998546 h 2831613"/>
              <a:gd name="connsiteX96" fmla="*/ 11541514 w 14842808"/>
              <a:gd name="connsiteY96" fmla="*/ 1052278 h 2831613"/>
              <a:gd name="connsiteX97" fmla="*/ 11913364 w 14842808"/>
              <a:gd name="connsiteY97" fmla="*/ 1301401 h 2831613"/>
              <a:gd name="connsiteX98" fmla="*/ 12287018 w 14842808"/>
              <a:gd name="connsiteY98" fmla="*/ 1009344 h 2831613"/>
              <a:gd name="connsiteX99" fmla="*/ 12048137 w 14842808"/>
              <a:gd name="connsiteY99" fmla="*/ 740425 h 2831613"/>
              <a:gd name="connsiteX100" fmla="*/ 11875741 w 14842808"/>
              <a:gd name="connsiteY100" fmla="*/ 697491 h 2831613"/>
              <a:gd name="connsiteX101" fmla="*/ 11751791 w 14842808"/>
              <a:gd name="connsiteY101" fmla="*/ 579229 h 2831613"/>
              <a:gd name="connsiteX102" fmla="*/ 11904603 w 14842808"/>
              <a:gd name="connsiteY102" fmla="*/ 464566 h 2831613"/>
              <a:gd name="connsiteX103" fmla="*/ 12087821 w 14842808"/>
              <a:gd name="connsiteY103" fmla="*/ 636560 h 2831613"/>
              <a:gd name="connsiteX104" fmla="*/ 12267433 w 14842808"/>
              <a:gd name="connsiteY104" fmla="*/ 582828 h 2831613"/>
              <a:gd name="connsiteX105" fmla="*/ 11922383 w 14842808"/>
              <a:gd name="connsiteY105" fmla="*/ 369441 h 2831613"/>
              <a:gd name="connsiteX106" fmla="*/ 12813224 w 14842808"/>
              <a:gd name="connsiteY106" fmla="*/ 1202934 h 2831613"/>
              <a:gd name="connsiteX107" fmla="*/ 12597536 w 14842808"/>
              <a:gd name="connsiteY107" fmla="*/ 835550 h 2831613"/>
              <a:gd name="connsiteX108" fmla="*/ 12813224 w 14842808"/>
              <a:gd name="connsiteY108" fmla="*/ 468165 h 2831613"/>
              <a:gd name="connsiteX109" fmla="*/ 13028913 w 14842808"/>
              <a:gd name="connsiteY109" fmla="*/ 835550 h 2831613"/>
              <a:gd name="connsiteX110" fmla="*/ 12813224 w 14842808"/>
              <a:gd name="connsiteY110" fmla="*/ 1202934 h 2831613"/>
              <a:gd name="connsiteX111" fmla="*/ 12813224 w 14842808"/>
              <a:gd name="connsiteY111" fmla="*/ 369441 h 2831613"/>
              <a:gd name="connsiteX112" fmla="*/ 12374891 w 14842808"/>
              <a:gd name="connsiteY112" fmla="*/ 835550 h 2831613"/>
              <a:gd name="connsiteX113" fmla="*/ 12813224 w 14842808"/>
              <a:gd name="connsiteY113" fmla="*/ 1301658 h 2831613"/>
              <a:gd name="connsiteX114" fmla="*/ 13251560 w 14842808"/>
              <a:gd name="connsiteY114" fmla="*/ 835550 h 2831613"/>
              <a:gd name="connsiteX115" fmla="*/ 12813224 w 14842808"/>
              <a:gd name="connsiteY115" fmla="*/ 369441 h 2831613"/>
              <a:gd name="connsiteX116" fmla="*/ 13847858 w 14842808"/>
              <a:gd name="connsiteY116" fmla="*/ 369441 h 2831613"/>
              <a:gd name="connsiteX117" fmla="*/ 13599958 w 14842808"/>
              <a:gd name="connsiteY117" fmla="*/ 500301 h 2831613"/>
              <a:gd name="connsiteX118" fmla="*/ 13589136 w 14842808"/>
              <a:gd name="connsiteY118" fmla="*/ 500301 h 2831613"/>
              <a:gd name="connsiteX119" fmla="*/ 13589136 w 14842808"/>
              <a:gd name="connsiteY119" fmla="*/ 387438 h 2831613"/>
              <a:gd name="connsiteX120" fmla="*/ 13377056 w 14842808"/>
              <a:gd name="connsiteY120" fmla="*/ 387438 h 2831613"/>
              <a:gd name="connsiteX121" fmla="*/ 13377056 w 14842808"/>
              <a:gd name="connsiteY121" fmla="*/ 1283661 h 2831613"/>
              <a:gd name="connsiteX122" fmla="*/ 13589136 w 14842808"/>
              <a:gd name="connsiteY122" fmla="*/ 1283661 h 2831613"/>
              <a:gd name="connsiteX123" fmla="*/ 13589136 w 14842808"/>
              <a:gd name="connsiteY123" fmla="*/ 704433 h 2831613"/>
              <a:gd name="connsiteX124" fmla="*/ 13766944 w 14842808"/>
              <a:gd name="connsiteY124" fmla="*/ 494645 h 2831613"/>
              <a:gd name="connsiteX125" fmla="*/ 13919755 w 14842808"/>
              <a:gd name="connsiteY125" fmla="*/ 670239 h 2831613"/>
              <a:gd name="connsiteX126" fmla="*/ 13919755 w 14842808"/>
              <a:gd name="connsiteY126" fmla="*/ 1283147 h 2831613"/>
              <a:gd name="connsiteX127" fmla="*/ 14131835 w 14842808"/>
              <a:gd name="connsiteY127" fmla="*/ 1283147 h 2831613"/>
              <a:gd name="connsiteX128" fmla="*/ 14131835 w 14842808"/>
              <a:gd name="connsiteY128" fmla="*/ 668697 h 2831613"/>
              <a:gd name="connsiteX129" fmla="*/ 13847858 w 14842808"/>
              <a:gd name="connsiteY129" fmla="*/ 369441 h 2831613"/>
              <a:gd name="connsiteX130" fmla="*/ 833634 w 14842808"/>
              <a:gd name="connsiteY130" fmla="*/ 28794 h 2831613"/>
              <a:gd name="connsiteX131" fmla="*/ 610730 w 14842808"/>
              <a:gd name="connsiteY131" fmla="*/ 28794 h 2831613"/>
              <a:gd name="connsiteX132" fmla="*/ 610730 w 14842808"/>
              <a:gd name="connsiteY132" fmla="*/ 955355 h 2831613"/>
              <a:gd name="connsiteX133" fmla="*/ 416688 w 14842808"/>
              <a:gd name="connsiteY133" fmla="*/ 1195479 h 2831613"/>
              <a:gd name="connsiteX134" fmla="*/ 222646 w 14842808"/>
              <a:gd name="connsiteY134" fmla="*/ 937358 h 2831613"/>
              <a:gd name="connsiteX135" fmla="*/ 222646 w 14842808"/>
              <a:gd name="connsiteY135" fmla="*/ 765363 h 2831613"/>
              <a:gd name="connsiteX136" fmla="*/ 0 w 14842808"/>
              <a:gd name="connsiteY136" fmla="*/ 821152 h 2831613"/>
              <a:gd name="connsiteX137" fmla="*/ 0 w 14842808"/>
              <a:gd name="connsiteY137" fmla="*/ 898280 h 2831613"/>
              <a:gd name="connsiteX138" fmla="*/ 416946 w 14842808"/>
              <a:gd name="connsiteY138" fmla="*/ 1312456 h 2831613"/>
              <a:gd name="connsiteX139" fmla="*/ 833634 w 14842808"/>
              <a:gd name="connsiteY139" fmla="*/ 898280 h 2831613"/>
              <a:gd name="connsiteX140" fmla="*/ 833634 w 14842808"/>
              <a:gd name="connsiteY140" fmla="*/ 28794 h 2831613"/>
              <a:gd name="connsiteX141" fmla="*/ 2173633 w 14842808"/>
              <a:gd name="connsiteY141" fmla="*/ 28794 h 2831613"/>
              <a:gd name="connsiteX142" fmla="*/ 1961552 w 14842808"/>
              <a:gd name="connsiteY142" fmla="*/ 28794 h 2831613"/>
              <a:gd name="connsiteX143" fmla="*/ 1961552 w 14842808"/>
              <a:gd name="connsiteY143" fmla="*/ 1283404 h 2831613"/>
              <a:gd name="connsiteX144" fmla="*/ 2173633 w 14842808"/>
              <a:gd name="connsiteY144" fmla="*/ 1283404 h 2831613"/>
              <a:gd name="connsiteX145" fmla="*/ 2173633 w 14842808"/>
              <a:gd name="connsiteY145" fmla="*/ 704433 h 2831613"/>
              <a:gd name="connsiteX146" fmla="*/ 2351441 w 14842808"/>
              <a:gd name="connsiteY146" fmla="*/ 494645 h 2831613"/>
              <a:gd name="connsiteX147" fmla="*/ 2504252 w 14842808"/>
              <a:gd name="connsiteY147" fmla="*/ 670239 h 2831613"/>
              <a:gd name="connsiteX148" fmla="*/ 2504252 w 14842808"/>
              <a:gd name="connsiteY148" fmla="*/ 1283147 h 2831613"/>
              <a:gd name="connsiteX149" fmla="*/ 2716075 w 14842808"/>
              <a:gd name="connsiteY149" fmla="*/ 1283147 h 2831613"/>
              <a:gd name="connsiteX150" fmla="*/ 2716075 w 14842808"/>
              <a:gd name="connsiteY150" fmla="*/ 668697 h 2831613"/>
              <a:gd name="connsiteX151" fmla="*/ 2432098 w 14842808"/>
              <a:gd name="connsiteY151" fmla="*/ 369441 h 2831613"/>
              <a:gd name="connsiteX152" fmla="*/ 2184198 w 14842808"/>
              <a:gd name="connsiteY152" fmla="*/ 500301 h 2831613"/>
              <a:gd name="connsiteX153" fmla="*/ 2173375 w 14842808"/>
              <a:gd name="connsiteY153" fmla="*/ 500301 h 2831613"/>
              <a:gd name="connsiteX154" fmla="*/ 2173375 w 14842808"/>
              <a:gd name="connsiteY154" fmla="*/ 28794 h 2831613"/>
              <a:gd name="connsiteX155" fmla="*/ 8633201 w 14842808"/>
              <a:gd name="connsiteY155" fmla="*/ 28794 h 2831613"/>
              <a:gd name="connsiteX156" fmla="*/ 8410555 w 14842808"/>
              <a:gd name="connsiteY156" fmla="*/ 28794 h 2831613"/>
              <a:gd name="connsiteX157" fmla="*/ 8410555 w 14842808"/>
              <a:gd name="connsiteY157" fmla="*/ 955355 h 2831613"/>
              <a:gd name="connsiteX158" fmla="*/ 8216513 w 14842808"/>
              <a:gd name="connsiteY158" fmla="*/ 1195479 h 2831613"/>
              <a:gd name="connsiteX159" fmla="*/ 8022471 w 14842808"/>
              <a:gd name="connsiteY159" fmla="*/ 937358 h 2831613"/>
              <a:gd name="connsiteX160" fmla="*/ 8022471 w 14842808"/>
              <a:gd name="connsiteY160" fmla="*/ 765363 h 2831613"/>
              <a:gd name="connsiteX161" fmla="*/ 7799825 w 14842808"/>
              <a:gd name="connsiteY161" fmla="*/ 820895 h 2831613"/>
              <a:gd name="connsiteX162" fmla="*/ 7799825 w 14842808"/>
              <a:gd name="connsiteY162" fmla="*/ 898023 h 2831613"/>
              <a:gd name="connsiteX163" fmla="*/ 8216771 w 14842808"/>
              <a:gd name="connsiteY163" fmla="*/ 1312199 h 2831613"/>
              <a:gd name="connsiteX164" fmla="*/ 8633459 w 14842808"/>
              <a:gd name="connsiteY164" fmla="*/ 898023 h 2831613"/>
              <a:gd name="connsiteX165" fmla="*/ 8633459 w 14842808"/>
              <a:gd name="connsiteY165" fmla="*/ 28794 h 2831613"/>
              <a:gd name="connsiteX166" fmla="*/ 9973200 w 14842808"/>
              <a:gd name="connsiteY166" fmla="*/ 28794 h 2831613"/>
              <a:gd name="connsiteX167" fmla="*/ 9761120 w 14842808"/>
              <a:gd name="connsiteY167" fmla="*/ 28794 h 2831613"/>
              <a:gd name="connsiteX168" fmla="*/ 9761120 w 14842808"/>
              <a:gd name="connsiteY168" fmla="*/ 1283404 h 2831613"/>
              <a:gd name="connsiteX169" fmla="*/ 9973200 w 14842808"/>
              <a:gd name="connsiteY169" fmla="*/ 1283404 h 2831613"/>
              <a:gd name="connsiteX170" fmla="*/ 9973200 w 14842808"/>
              <a:gd name="connsiteY170" fmla="*/ 704433 h 2831613"/>
              <a:gd name="connsiteX171" fmla="*/ 10151007 w 14842808"/>
              <a:gd name="connsiteY171" fmla="*/ 494645 h 2831613"/>
              <a:gd name="connsiteX172" fmla="*/ 10303819 w 14842808"/>
              <a:gd name="connsiteY172" fmla="*/ 670239 h 2831613"/>
              <a:gd name="connsiteX173" fmla="*/ 10303819 w 14842808"/>
              <a:gd name="connsiteY173" fmla="*/ 1283147 h 2831613"/>
              <a:gd name="connsiteX174" fmla="*/ 10515899 w 14842808"/>
              <a:gd name="connsiteY174" fmla="*/ 1283147 h 2831613"/>
              <a:gd name="connsiteX175" fmla="*/ 10515899 w 14842808"/>
              <a:gd name="connsiteY175" fmla="*/ 668697 h 2831613"/>
              <a:gd name="connsiteX176" fmla="*/ 10231923 w 14842808"/>
              <a:gd name="connsiteY176" fmla="*/ 369441 h 2831613"/>
              <a:gd name="connsiteX177" fmla="*/ 9984023 w 14842808"/>
              <a:gd name="connsiteY177" fmla="*/ 500301 h 2831613"/>
              <a:gd name="connsiteX178" fmla="*/ 9973200 w 14842808"/>
              <a:gd name="connsiteY178" fmla="*/ 500301 h 2831613"/>
              <a:gd name="connsiteX179" fmla="*/ 9973200 w 14842808"/>
              <a:gd name="connsiteY179" fmla="*/ 28794 h 2831613"/>
              <a:gd name="connsiteX180" fmla="*/ 7030872 w 14842808"/>
              <a:gd name="connsiteY180" fmla="*/ 1181339 h 2831613"/>
              <a:gd name="connsiteX181" fmla="*/ 6752307 w 14842808"/>
              <a:gd name="connsiteY181" fmla="*/ 892624 h 2831613"/>
              <a:gd name="connsiteX182" fmla="*/ 6861826 w 14842808"/>
              <a:gd name="connsiteY182" fmla="*/ 665097 h 2831613"/>
              <a:gd name="connsiteX183" fmla="*/ 7267949 w 14842808"/>
              <a:gd name="connsiteY183" fmla="*/ 1107810 h 2831613"/>
              <a:gd name="connsiteX184" fmla="*/ 7030872 w 14842808"/>
              <a:gd name="connsiteY184" fmla="*/ 1181339 h 2831613"/>
              <a:gd name="connsiteX185" fmla="*/ 7426171 w 14842808"/>
              <a:gd name="connsiteY185" fmla="*/ 960754 h 2831613"/>
              <a:gd name="connsiteX186" fmla="*/ 7074164 w 14842808"/>
              <a:gd name="connsiteY186" fmla="*/ 573573 h 2831613"/>
              <a:gd name="connsiteX187" fmla="*/ 7248364 w 14842808"/>
              <a:gd name="connsiteY187" fmla="*/ 539637 h 2831613"/>
              <a:gd name="connsiteX188" fmla="*/ 7483637 w 14842808"/>
              <a:gd name="connsiteY188" fmla="*/ 768963 h 2831613"/>
              <a:gd name="connsiteX189" fmla="*/ 7426171 w 14842808"/>
              <a:gd name="connsiteY189" fmla="*/ 960754 h 2831613"/>
              <a:gd name="connsiteX190" fmla="*/ 7025461 w 14842808"/>
              <a:gd name="connsiteY190" fmla="*/ 521640 h 2831613"/>
              <a:gd name="connsiteX191" fmla="*/ 6948153 w 14842808"/>
              <a:gd name="connsiteY191" fmla="*/ 435514 h 2831613"/>
              <a:gd name="connsiteX192" fmla="*/ 6860022 w 14842808"/>
              <a:gd name="connsiteY192" fmla="*/ 258121 h 2831613"/>
              <a:gd name="connsiteX193" fmla="*/ 7030614 w 14842808"/>
              <a:gd name="connsiteY193" fmla="*/ 95124 h 2831613"/>
              <a:gd name="connsiteX194" fmla="*/ 7199403 w 14842808"/>
              <a:gd name="connsiteY194" fmla="*/ 267119 h 2831613"/>
              <a:gd name="connsiteX195" fmla="*/ 7025461 w 14842808"/>
              <a:gd name="connsiteY195" fmla="*/ 521640 h 2831613"/>
              <a:gd name="connsiteX196" fmla="*/ 7036283 w 14842808"/>
              <a:gd name="connsiteY196" fmla="*/ 0 h 2831613"/>
              <a:gd name="connsiteX197" fmla="*/ 6666238 w 14842808"/>
              <a:gd name="connsiteY197" fmla="*/ 310053 h 2831613"/>
              <a:gd name="connsiteX198" fmla="*/ 6810030 w 14842808"/>
              <a:gd name="connsiteY198" fmla="*/ 609308 h 2831613"/>
              <a:gd name="connsiteX199" fmla="*/ 6811834 w 14842808"/>
              <a:gd name="connsiteY199" fmla="*/ 612908 h 2831613"/>
              <a:gd name="connsiteX200" fmla="*/ 6554914 w 14842808"/>
              <a:gd name="connsiteY200" fmla="*/ 973094 h 2831613"/>
              <a:gd name="connsiteX201" fmla="*/ 6915941 w 14842808"/>
              <a:gd name="connsiteY201" fmla="*/ 1311941 h 2831613"/>
              <a:gd name="connsiteX202" fmla="*/ 7322064 w 14842808"/>
              <a:gd name="connsiteY202" fmla="*/ 1166684 h 2831613"/>
              <a:gd name="connsiteX203" fmla="*/ 7429780 w 14842808"/>
              <a:gd name="connsiteY203" fmla="*/ 1283147 h 2831613"/>
              <a:gd name="connsiteX204" fmla="*/ 7711952 w 14842808"/>
              <a:gd name="connsiteY204" fmla="*/ 1283147 h 2831613"/>
              <a:gd name="connsiteX205" fmla="*/ 7711952 w 14842808"/>
              <a:gd name="connsiteY205" fmla="*/ 1274406 h 2831613"/>
              <a:gd name="connsiteX206" fmla="*/ 7482091 w 14842808"/>
              <a:gd name="connsiteY206" fmla="*/ 1021684 h 2831613"/>
              <a:gd name="connsiteX207" fmla="*/ 7634902 w 14842808"/>
              <a:gd name="connsiteY207" fmla="*/ 672039 h 2831613"/>
              <a:gd name="connsiteX208" fmla="*/ 7399629 w 14842808"/>
              <a:gd name="connsiteY208" fmla="*/ 444512 h 2831613"/>
              <a:gd name="connsiteX209" fmla="*/ 7183941 w 14842808"/>
              <a:gd name="connsiteY209" fmla="*/ 487447 h 2831613"/>
              <a:gd name="connsiteX210" fmla="*/ 7180333 w 14842808"/>
              <a:gd name="connsiteY210" fmla="*/ 480248 h 2831613"/>
              <a:gd name="connsiteX211" fmla="*/ 7374375 w 14842808"/>
              <a:gd name="connsiteY211" fmla="*/ 243723 h 2831613"/>
              <a:gd name="connsiteX212" fmla="*/ 7036283 w 14842808"/>
              <a:gd name="connsiteY212" fmla="*/ 0 h 2831613"/>
              <a:gd name="connsiteX213" fmla="*/ 3908932 w 14842808"/>
              <a:gd name="connsiteY213" fmla="*/ 1917394 h 2831613"/>
              <a:gd name="connsiteX214" fmla="*/ 3756120 w 14842808"/>
              <a:gd name="connsiteY214" fmla="*/ 1917394 h 2831613"/>
              <a:gd name="connsiteX215" fmla="*/ 3526259 w 14842808"/>
              <a:gd name="connsiteY215" fmla="*/ 2641622 h 2831613"/>
              <a:gd name="connsiteX216" fmla="*/ 3294594 w 14842808"/>
              <a:gd name="connsiteY216" fmla="*/ 1917394 h 2831613"/>
              <a:gd name="connsiteX217" fmla="*/ 3136371 w 14842808"/>
              <a:gd name="connsiteY217" fmla="*/ 1917394 h 2831613"/>
              <a:gd name="connsiteX218" fmla="*/ 3429109 w 14842808"/>
              <a:gd name="connsiteY218" fmla="*/ 2813617 h 2831613"/>
              <a:gd name="connsiteX219" fmla="*/ 3615936 w 14842808"/>
              <a:gd name="connsiteY219" fmla="*/ 2813617 h 2831613"/>
              <a:gd name="connsiteX220" fmla="*/ 3908932 w 14842808"/>
              <a:gd name="connsiteY220" fmla="*/ 1917394 h 2831613"/>
              <a:gd name="connsiteX221" fmla="*/ 5785961 w 14842808"/>
              <a:gd name="connsiteY221" fmla="*/ 1917394 h 2831613"/>
              <a:gd name="connsiteX222" fmla="*/ 5636757 w 14842808"/>
              <a:gd name="connsiteY222" fmla="*/ 1917394 h 2831613"/>
              <a:gd name="connsiteX223" fmla="*/ 5636757 w 14842808"/>
              <a:gd name="connsiteY223" fmla="*/ 2813617 h 2831613"/>
              <a:gd name="connsiteX224" fmla="*/ 5785961 w 14842808"/>
              <a:gd name="connsiteY224" fmla="*/ 2813617 h 2831613"/>
              <a:gd name="connsiteX225" fmla="*/ 5785961 w 14842808"/>
              <a:gd name="connsiteY225" fmla="*/ 1917394 h 2831613"/>
              <a:gd name="connsiteX226" fmla="*/ 6702056 w 14842808"/>
              <a:gd name="connsiteY226" fmla="*/ 1917394 h 2831613"/>
              <a:gd name="connsiteX227" fmla="*/ 6549245 w 14842808"/>
              <a:gd name="connsiteY227" fmla="*/ 1917394 h 2831613"/>
              <a:gd name="connsiteX228" fmla="*/ 6319384 w 14842808"/>
              <a:gd name="connsiteY228" fmla="*/ 2641622 h 2831613"/>
              <a:gd name="connsiteX229" fmla="*/ 6087719 w 14842808"/>
              <a:gd name="connsiteY229" fmla="*/ 1917394 h 2831613"/>
              <a:gd name="connsiteX230" fmla="*/ 5929754 w 14842808"/>
              <a:gd name="connsiteY230" fmla="*/ 1917394 h 2831613"/>
              <a:gd name="connsiteX231" fmla="*/ 6222492 w 14842808"/>
              <a:gd name="connsiteY231" fmla="*/ 2813617 h 2831613"/>
              <a:gd name="connsiteX232" fmla="*/ 6409319 w 14842808"/>
              <a:gd name="connsiteY232" fmla="*/ 2813617 h 2831613"/>
              <a:gd name="connsiteX233" fmla="*/ 6702056 w 14842808"/>
              <a:gd name="connsiteY233" fmla="*/ 1917394 h 2831613"/>
              <a:gd name="connsiteX234" fmla="*/ 11697676 w 14842808"/>
              <a:gd name="connsiteY234" fmla="*/ 1917394 h 2831613"/>
              <a:gd name="connsiteX235" fmla="*/ 11548472 w 14842808"/>
              <a:gd name="connsiteY235" fmla="*/ 1917394 h 2831613"/>
              <a:gd name="connsiteX236" fmla="*/ 11548472 w 14842808"/>
              <a:gd name="connsiteY236" fmla="*/ 2813617 h 2831613"/>
              <a:gd name="connsiteX237" fmla="*/ 11697676 w 14842808"/>
              <a:gd name="connsiteY237" fmla="*/ 2813617 h 2831613"/>
              <a:gd name="connsiteX238" fmla="*/ 11697676 w 14842808"/>
              <a:gd name="connsiteY238" fmla="*/ 1917394 h 2831613"/>
              <a:gd name="connsiteX239" fmla="*/ 12980209 w 14842808"/>
              <a:gd name="connsiteY239" fmla="*/ 1917394 h 2831613"/>
              <a:gd name="connsiteX240" fmla="*/ 12831005 w 14842808"/>
              <a:gd name="connsiteY240" fmla="*/ 1917394 h 2831613"/>
              <a:gd name="connsiteX241" fmla="*/ 12831005 w 14842808"/>
              <a:gd name="connsiteY241" fmla="*/ 2813617 h 2831613"/>
              <a:gd name="connsiteX242" fmla="*/ 12980209 w 14842808"/>
              <a:gd name="connsiteY242" fmla="*/ 2813617 h 2831613"/>
              <a:gd name="connsiteX243" fmla="*/ 12980209 w 14842808"/>
              <a:gd name="connsiteY243" fmla="*/ 1917394 h 2831613"/>
              <a:gd name="connsiteX244" fmla="*/ 853219 w 14842808"/>
              <a:gd name="connsiteY244" fmla="*/ 1899397 h 2831613"/>
              <a:gd name="connsiteX245" fmla="*/ 601711 w 14842808"/>
              <a:gd name="connsiteY245" fmla="*/ 2055452 h 2831613"/>
              <a:gd name="connsiteX246" fmla="*/ 601711 w 14842808"/>
              <a:gd name="connsiteY246" fmla="*/ 1917394 h 2831613"/>
              <a:gd name="connsiteX247" fmla="*/ 452507 w 14842808"/>
              <a:gd name="connsiteY247" fmla="*/ 1917394 h 2831613"/>
              <a:gd name="connsiteX248" fmla="*/ 452507 w 14842808"/>
              <a:gd name="connsiteY248" fmla="*/ 2813617 h 2831613"/>
              <a:gd name="connsiteX249" fmla="*/ 601711 w 14842808"/>
              <a:gd name="connsiteY249" fmla="*/ 2813617 h 2831613"/>
              <a:gd name="connsiteX250" fmla="*/ 601711 w 14842808"/>
              <a:gd name="connsiteY250" fmla="*/ 2223847 h 2831613"/>
              <a:gd name="connsiteX251" fmla="*/ 797557 w 14842808"/>
              <a:gd name="connsiteY251" fmla="*/ 2014060 h 2831613"/>
              <a:gd name="connsiteX252" fmla="*/ 991599 w 14842808"/>
              <a:gd name="connsiteY252" fmla="*/ 2223847 h 2831613"/>
              <a:gd name="connsiteX253" fmla="*/ 991599 w 14842808"/>
              <a:gd name="connsiteY253" fmla="*/ 2813617 h 2831613"/>
              <a:gd name="connsiteX254" fmla="*/ 1140803 w 14842808"/>
              <a:gd name="connsiteY254" fmla="*/ 2813617 h 2831613"/>
              <a:gd name="connsiteX255" fmla="*/ 1140803 w 14842808"/>
              <a:gd name="connsiteY255" fmla="*/ 2193511 h 2831613"/>
              <a:gd name="connsiteX256" fmla="*/ 853219 w 14842808"/>
              <a:gd name="connsiteY256" fmla="*/ 1899397 h 2831613"/>
              <a:gd name="connsiteX257" fmla="*/ 1756945 w 14842808"/>
              <a:gd name="connsiteY257" fmla="*/ 1899397 h 2831613"/>
              <a:gd name="connsiteX258" fmla="*/ 1505437 w 14842808"/>
              <a:gd name="connsiteY258" fmla="*/ 2055452 h 2831613"/>
              <a:gd name="connsiteX259" fmla="*/ 1505437 w 14842808"/>
              <a:gd name="connsiteY259" fmla="*/ 1917394 h 2831613"/>
              <a:gd name="connsiteX260" fmla="*/ 1356234 w 14842808"/>
              <a:gd name="connsiteY260" fmla="*/ 1917394 h 2831613"/>
              <a:gd name="connsiteX261" fmla="*/ 1356234 w 14842808"/>
              <a:gd name="connsiteY261" fmla="*/ 2813617 h 2831613"/>
              <a:gd name="connsiteX262" fmla="*/ 1505437 w 14842808"/>
              <a:gd name="connsiteY262" fmla="*/ 2813617 h 2831613"/>
              <a:gd name="connsiteX263" fmla="*/ 1505437 w 14842808"/>
              <a:gd name="connsiteY263" fmla="*/ 2223847 h 2831613"/>
              <a:gd name="connsiteX264" fmla="*/ 1701283 w 14842808"/>
              <a:gd name="connsiteY264" fmla="*/ 2014060 h 2831613"/>
              <a:gd name="connsiteX265" fmla="*/ 1895326 w 14842808"/>
              <a:gd name="connsiteY265" fmla="*/ 2223847 h 2831613"/>
              <a:gd name="connsiteX266" fmla="*/ 1895326 w 14842808"/>
              <a:gd name="connsiteY266" fmla="*/ 2813617 h 2831613"/>
              <a:gd name="connsiteX267" fmla="*/ 2044529 w 14842808"/>
              <a:gd name="connsiteY267" fmla="*/ 2813617 h 2831613"/>
              <a:gd name="connsiteX268" fmla="*/ 2044529 w 14842808"/>
              <a:gd name="connsiteY268" fmla="*/ 2193511 h 2831613"/>
              <a:gd name="connsiteX269" fmla="*/ 1756945 w 14842808"/>
              <a:gd name="connsiteY269" fmla="*/ 1899397 h 2831613"/>
              <a:gd name="connsiteX270" fmla="*/ 2644179 w 14842808"/>
              <a:gd name="connsiteY270" fmla="*/ 2704353 h 2831613"/>
              <a:gd name="connsiteX271" fmla="*/ 2389064 w 14842808"/>
              <a:gd name="connsiteY271" fmla="*/ 2365505 h 2831613"/>
              <a:gd name="connsiteX272" fmla="*/ 2644179 w 14842808"/>
              <a:gd name="connsiteY272" fmla="*/ 2026658 h 2831613"/>
              <a:gd name="connsiteX273" fmla="*/ 2899294 w 14842808"/>
              <a:gd name="connsiteY273" fmla="*/ 2365505 h 2831613"/>
              <a:gd name="connsiteX274" fmla="*/ 2644179 w 14842808"/>
              <a:gd name="connsiteY274" fmla="*/ 2704353 h 2831613"/>
              <a:gd name="connsiteX275" fmla="*/ 2651394 w 14842808"/>
              <a:gd name="connsiteY275" fmla="*/ 1899397 h 2831613"/>
              <a:gd name="connsiteX276" fmla="*/ 2232902 w 14842808"/>
              <a:gd name="connsiteY276" fmla="*/ 2376303 h 2831613"/>
              <a:gd name="connsiteX277" fmla="*/ 2637221 w 14842808"/>
              <a:gd name="connsiteY277" fmla="*/ 2831613 h 2831613"/>
              <a:gd name="connsiteX278" fmla="*/ 3055971 w 14842808"/>
              <a:gd name="connsiteY278" fmla="*/ 2354707 h 2831613"/>
              <a:gd name="connsiteX279" fmla="*/ 2651394 w 14842808"/>
              <a:gd name="connsiteY279" fmla="*/ 1899397 h 2831613"/>
              <a:gd name="connsiteX280" fmla="*/ 4365047 w 14842808"/>
              <a:gd name="connsiteY280" fmla="*/ 2723892 h 2831613"/>
              <a:gd name="connsiteX281" fmla="*/ 4192651 w 14842808"/>
              <a:gd name="connsiteY281" fmla="*/ 2566294 h 2831613"/>
              <a:gd name="connsiteX282" fmla="*/ 4343659 w 14842808"/>
              <a:gd name="connsiteY282" fmla="*/ 2415638 h 2831613"/>
              <a:gd name="connsiteX283" fmla="*/ 4453178 w 14842808"/>
              <a:gd name="connsiteY283" fmla="*/ 2388644 h 2831613"/>
              <a:gd name="connsiteX284" fmla="*/ 4573520 w 14842808"/>
              <a:gd name="connsiteY284" fmla="*/ 2349309 h 2831613"/>
              <a:gd name="connsiteX285" fmla="*/ 4573520 w 14842808"/>
              <a:gd name="connsiteY285" fmla="*/ 2523103 h 2831613"/>
              <a:gd name="connsiteX286" fmla="*/ 4365047 w 14842808"/>
              <a:gd name="connsiteY286" fmla="*/ 2723892 h 2831613"/>
              <a:gd name="connsiteX287" fmla="*/ 4411947 w 14842808"/>
              <a:gd name="connsiteY287" fmla="*/ 1899397 h 2831613"/>
              <a:gd name="connsiteX288" fmla="*/ 4049116 w 14842808"/>
              <a:gd name="connsiteY288" fmla="*/ 2186312 h 2831613"/>
              <a:gd name="connsiteX289" fmla="*/ 4187497 w 14842808"/>
              <a:gd name="connsiteY289" fmla="*/ 2215106 h 2831613"/>
              <a:gd name="connsiteX290" fmla="*/ 4401381 w 14842808"/>
              <a:gd name="connsiteY290" fmla="*/ 2014317 h 2831613"/>
              <a:gd name="connsiteX291" fmla="*/ 4573777 w 14842808"/>
              <a:gd name="connsiteY291" fmla="*/ 2180913 h 2831613"/>
              <a:gd name="connsiteX292" fmla="*/ 4573777 w 14842808"/>
              <a:gd name="connsiteY292" fmla="*/ 2186312 h 2831613"/>
              <a:gd name="connsiteX293" fmla="*/ 4521724 w 14842808"/>
              <a:gd name="connsiteY293" fmla="*/ 2258041 h 2831613"/>
              <a:gd name="connsiteX294" fmla="*/ 4263001 w 14842808"/>
              <a:gd name="connsiteY294" fmla="*/ 2322571 h 2831613"/>
              <a:gd name="connsiteX295" fmla="*/ 4043705 w 14842808"/>
              <a:gd name="connsiteY295" fmla="*/ 2577092 h 2831613"/>
              <a:gd name="connsiteX296" fmla="*/ 4324074 w 14842808"/>
              <a:gd name="connsiteY296" fmla="*/ 2831613 h 2831613"/>
              <a:gd name="connsiteX297" fmla="*/ 4573777 w 14842808"/>
              <a:gd name="connsiteY297" fmla="*/ 2677358 h 2831613"/>
              <a:gd name="connsiteX298" fmla="*/ 4591816 w 14842808"/>
              <a:gd name="connsiteY298" fmla="*/ 2813617 h 2831613"/>
              <a:gd name="connsiteX299" fmla="*/ 4744627 w 14842808"/>
              <a:gd name="connsiteY299" fmla="*/ 2813617 h 2831613"/>
              <a:gd name="connsiteX300" fmla="*/ 4721177 w 14842808"/>
              <a:gd name="connsiteY300" fmla="*/ 2627225 h 2831613"/>
              <a:gd name="connsiteX301" fmla="*/ 4721177 w 14842808"/>
              <a:gd name="connsiteY301" fmla="*/ 2171915 h 2831613"/>
              <a:gd name="connsiteX302" fmla="*/ 4411947 w 14842808"/>
              <a:gd name="connsiteY302" fmla="*/ 1899397 h 2831613"/>
              <a:gd name="connsiteX303" fmla="*/ 6942741 w 14842808"/>
              <a:gd name="connsiteY303" fmla="*/ 2268581 h 2831613"/>
              <a:gd name="connsiteX304" fmla="*/ 7185229 w 14842808"/>
              <a:gd name="connsiteY304" fmla="*/ 2021259 h 2831613"/>
              <a:gd name="connsiteX305" fmla="*/ 7402721 w 14842808"/>
              <a:gd name="connsiteY305" fmla="*/ 2268581 h 2831613"/>
              <a:gd name="connsiteX306" fmla="*/ 6942741 w 14842808"/>
              <a:gd name="connsiteY306" fmla="*/ 2268581 h 2831613"/>
              <a:gd name="connsiteX307" fmla="*/ 7185229 w 14842808"/>
              <a:gd name="connsiteY307" fmla="*/ 1899397 h 2831613"/>
              <a:gd name="connsiteX308" fmla="*/ 6782714 w 14842808"/>
              <a:gd name="connsiteY308" fmla="*/ 2372704 h 2831613"/>
              <a:gd name="connsiteX309" fmla="*/ 7185229 w 14842808"/>
              <a:gd name="connsiteY309" fmla="*/ 2831613 h 2831613"/>
              <a:gd name="connsiteX310" fmla="*/ 7551667 w 14842808"/>
              <a:gd name="connsiteY310" fmla="*/ 2539557 h 2831613"/>
              <a:gd name="connsiteX311" fmla="*/ 7415091 w 14842808"/>
              <a:gd name="connsiteY311" fmla="*/ 2503821 h 2831613"/>
              <a:gd name="connsiteX312" fmla="*/ 7199403 w 14842808"/>
              <a:gd name="connsiteY312" fmla="*/ 2706410 h 2831613"/>
              <a:gd name="connsiteX313" fmla="*/ 6937072 w 14842808"/>
              <a:gd name="connsiteY313" fmla="*/ 2374761 h 2831613"/>
              <a:gd name="connsiteX314" fmla="*/ 7553213 w 14842808"/>
              <a:gd name="connsiteY314" fmla="*/ 2374761 h 2831613"/>
              <a:gd name="connsiteX315" fmla="*/ 7553213 w 14842808"/>
              <a:gd name="connsiteY315" fmla="*/ 2324627 h 2831613"/>
              <a:gd name="connsiteX316" fmla="*/ 7185229 w 14842808"/>
              <a:gd name="connsiteY316" fmla="*/ 1899397 h 2831613"/>
              <a:gd name="connsiteX317" fmla="*/ 9777354 w 14842808"/>
              <a:gd name="connsiteY317" fmla="*/ 2268581 h 2831613"/>
              <a:gd name="connsiteX318" fmla="*/ 10019842 w 14842808"/>
              <a:gd name="connsiteY318" fmla="*/ 2021259 h 2831613"/>
              <a:gd name="connsiteX319" fmla="*/ 10237334 w 14842808"/>
              <a:gd name="connsiteY319" fmla="*/ 2268581 h 2831613"/>
              <a:gd name="connsiteX320" fmla="*/ 9777354 w 14842808"/>
              <a:gd name="connsiteY320" fmla="*/ 2268581 h 2831613"/>
              <a:gd name="connsiteX321" fmla="*/ 10019842 w 14842808"/>
              <a:gd name="connsiteY321" fmla="*/ 1899397 h 2831613"/>
              <a:gd name="connsiteX322" fmla="*/ 9617327 w 14842808"/>
              <a:gd name="connsiteY322" fmla="*/ 2372704 h 2831613"/>
              <a:gd name="connsiteX323" fmla="*/ 10019842 w 14842808"/>
              <a:gd name="connsiteY323" fmla="*/ 2831613 h 2831613"/>
              <a:gd name="connsiteX324" fmla="*/ 10386280 w 14842808"/>
              <a:gd name="connsiteY324" fmla="*/ 2539557 h 2831613"/>
              <a:gd name="connsiteX325" fmla="*/ 10249704 w 14842808"/>
              <a:gd name="connsiteY325" fmla="*/ 2503821 h 2831613"/>
              <a:gd name="connsiteX326" fmla="*/ 10034016 w 14842808"/>
              <a:gd name="connsiteY326" fmla="*/ 2706410 h 2831613"/>
              <a:gd name="connsiteX327" fmla="*/ 9771684 w 14842808"/>
              <a:gd name="connsiteY327" fmla="*/ 2374761 h 2831613"/>
              <a:gd name="connsiteX328" fmla="*/ 10387826 w 14842808"/>
              <a:gd name="connsiteY328" fmla="*/ 2374761 h 2831613"/>
              <a:gd name="connsiteX329" fmla="*/ 10387826 w 14842808"/>
              <a:gd name="connsiteY329" fmla="*/ 2324627 h 2831613"/>
              <a:gd name="connsiteX330" fmla="*/ 10019842 w 14842808"/>
              <a:gd name="connsiteY330" fmla="*/ 1899397 h 2831613"/>
              <a:gd name="connsiteX331" fmla="*/ 12299387 w 14842808"/>
              <a:gd name="connsiteY331" fmla="*/ 1899397 h 2831613"/>
              <a:gd name="connsiteX332" fmla="*/ 11886049 w 14842808"/>
              <a:gd name="connsiteY332" fmla="*/ 2374503 h 2831613"/>
              <a:gd name="connsiteX333" fmla="*/ 12292171 w 14842808"/>
              <a:gd name="connsiteY333" fmla="*/ 2831613 h 2831613"/>
              <a:gd name="connsiteX334" fmla="*/ 12660413 w 14842808"/>
              <a:gd name="connsiteY334" fmla="*/ 2512562 h 2831613"/>
              <a:gd name="connsiteX335" fmla="*/ 12518425 w 14842808"/>
              <a:gd name="connsiteY335" fmla="*/ 2478369 h 2831613"/>
              <a:gd name="connsiteX336" fmla="*/ 12302736 w 14842808"/>
              <a:gd name="connsiteY336" fmla="*/ 2704353 h 2831613"/>
              <a:gd name="connsiteX337" fmla="*/ 12042210 w 14842808"/>
              <a:gd name="connsiteY337" fmla="*/ 2363706 h 2831613"/>
              <a:gd name="connsiteX338" fmla="*/ 12295521 w 14842808"/>
              <a:gd name="connsiteY338" fmla="*/ 2026658 h 2831613"/>
              <a:gd name="connsiteX339" fmla="*/ 12518167 w 14842808"/>
              <a:gd name="connsiteY339" fmla="*/ 2241844 h 2831613"/>
              <a:gd name="connsiteX340" fmla="*/ 12660156 w 14842808"/>
              <a:gd name="connsiteY340" fmla="*/ 2207908 h 2831613"/>
              <a:gd name="connsiteX341" fmla="*/ 12299387 w 14842808"/>
              <a:gd name="connsiteY341" fmla="*/ 1899397 h 2831613"/>
              <a:gd name="connsiteX342" fmla="*/ 13596350 w 14842808"/>
              <a:gd name="connsiteY342" fmla="*/ 1899397 h 2831613"/>
              <a:gd name="connsiteX343" fmla="*/ 13344844 w 14842808"/>
              <a:gd name="connsiteY343" fmla="*/ 2055452 h 2831613"/>
              <a:gd name="connsiteX344" fmla="*/ 13344844 w 14842808"/>
              <a:gd name="connsiteY344" fmla="*/ 1917394 h 2831613"/>
              <a:gd name="connsiteX345" fmla="*/ 13195639 w 14842808"/>
              <a:gd name="connsiteY345" fmla="*/ 1917394 h 2831613"/>
              <a:gd name="connsiteX346" fmla="*/ 13195639 w 14842808"/>
              <a:gd name="connsiteY346" fmla="*/ 2813617 h 2831613"/>
              <a:gd name="connsiteX347" fmla="*/ 13344844 w 14842808"/>
              <a:gd name="connsiteY347" fmla="*/ 2813617 h 2831613"/>
              <a:gd name="connsiteX348" fmla="*/ 13344844 w 14842808"/>
              <a:gd name="connsiteY348" fmla="*/ 2223847 h 2831613"/>
              <a:gd name="connsiteX349" fmla="*/ 13540690 w 14842808"/>
              <a:gd name="connsiteY349" fmla="*/ 2014060 h 2831613"/>
              <a:gd name="connsiteX350" fmla="*/ 13734732 w 14842808"/>
              <a:gd name="connsiteY350" fmla="*/ 2223847 h 2831613"/>
              <a:gd name="connsiteX351" fmla="*/ 13734732 w 14842808"/>
              <a:gd name="connsiteY351" fmla="*/ 2813617 h 2831613"/>
              <a:gd name="connsiteX352" fmla="*/ 13883936 w 14842808"/>
              <a:gd name="connsiteY352" fmla="*/ 2813617 h 2831613"/>
              <a:gd name="connsiteX353" fmla="*/ 13883936 w 14842808"/>
              <a:gd name="connsiteY353" fmla="*/ 2193511 h 2831613"/>
              <a:gd name="connsiteX354" fmla="*/ 13596350 w 14842808"/>
              <a:gd name="connsiteY354" fmla="*/ 1899397 h 2831613"/>
              <a:gd name="connsiteX355" fmla="*/ 14232336 w 14842808"/>
              <a:gd name="connsiteY355" fmla="*/ 2268581 h 2831613"/>
              <a:gd name="connsiteX356" fmla="*/ 14474823 w 14842808"/>
              <a:gd name="connsiteY356" fmla="*/ 2021259 h 2831613"/>
              <a:gd name="connsiteX357" fmla="*/ 14692316 w 14842808"/>
              <a:gd name="connsiteY357" fmla="*/ 2268581 h 2831613"/>
              <a:gd name="connsiteX358" fmla="*/ 14232336 w 14842808"/>
              <a:gd name="connsiteY358" fmla="*/ 2268581 h 2831613"/>
              <a:gd name="connsiteX359" fmla="*/ 14474823 w 14842808"/>
              <a:gd name="connsiteY359" fmla="*/ 1899397 h 2831613"/>
              <a:gd name="connsiteX360" fmla="*/ 14072308 w 14842808"/>
              <a:gd name="connsiteY360" fmla="*/ 2372704 h 2831613"/>
              <a:gd name="connsiteX361" fmla="*/ 14474823 w 14842808"/>
              <a:gd name="connsiteY361" fmla="*/ 2831613 h 2831613"/>
              <a:gd name="connsiteX362" fmla="*/ 14841262 w 14842808"/>
              <a:gd name="connsiteY362" fmla="*/ 2539557 h 2831613"/>
              <a:gd name="connsiteX363" fmla="*/ 14704684 w 14842808"/>
              <a:gd name="connsiteY363" fmla="*/ 2503821 h 2831613"/>
              <a:gd name="connsiteX364" fmla="*/ 14488996 w 14842808"/>
              <a:gd name="connsiteY364" fmla="*/ 2706410 h 2831613"/>
              <a:gd name="connsiteX365" fmla="*/ 14226666 w 14842808"/>
              <a:gd name="connsiteY365" fmla="*/ 2374761 h 2831613"/>
              <a:gd name="connsiteX366" fmla="*/ 14842809 w 14842808"/>
              <a:gd name="connsiteY366" fmla="*/ 2374761 h 2831613"/>
              <a:gd name="connsiteX367" fmla="*/ 14842809 w 14842808"/>
              <a:gd name="connsiteY367" fmla="*/ 2324627 h 2831613"/>
              <a:gd name="connsiteX368" fmla="*/ 14474823 w 14842808"/>
              <a:gd name="connsiteY368" fmla="*/ 1899397 h 2831613"/>
              <a:gd name="connsiteX369" fmla="*/ 5204092 w 14842808"/>
              <a:gd name="connsiteY369" fmla="*/ 1666471 h 2831613"/>
              <a:gd name="connsiteX370" fmla="*/ 5054889 w 14842808"/>
              <a:gd name="connsiteY370" fmla="*/ 1702207 h 2831613"/>
              <a:gd name="connsiteX371" fmla="*/ 5054889 w 14842808"/>
              <a:gd name="connsiteY371" fmla="*/ 1917394 h 2831613"/>
              <a:gd name="connsiteX372" fmla="*/ 4882493 w 14842808"/>
              <a:gd name="connsiteY372" fmla="*/ 1917394 h 2831613"/>
              <a:gd name="connsiteX373" fmla="*/ 4882493 w 14842808"/>
              <a:gd name="connsiteY373" fmla="*/ 2032057 h 2831613"/>
              <a:gd name="connsiteX374" fmla="*/ 5054889 w 14842808"/>
              <a:gd name="connsiteY374" fmla="*/ 2032057 h 2831613"/>
              <a:gd name="connsiteX375" fmla="*/ 5054889 w 14842808"/>
              <a:gd name="connsiteY375" fmla="*/ 2580434 h 2831613"/>
              <a:gd name="connsiteX376" fmla="*/ 5300985 w 14842808"/>
              <a:gd name="connsiteY376" fmla="*/ 2831356 h 2831613"/>
              <a:gd name="connsiteX377" fmla="*/ 5493223 w 14842808"/>
              <a:gd name="connsiteY377" fmla="*/ 2775824 h 2831613"/>
              <a:gd name="connsiteX378" fmla="*/ 5451992 w 14842808"/>
              <a:gd name="connsiteY378" fmla="*/ 2668360 h 2831613"/>
              <a:gd name="connsiteX379" fmla="*/ 5320827 w 14842808"/>
              <a:gd name="connsiteY379" fmla="*/ 2705895 h 2831613"/>
              <a:gd name="connsiteX380" fmla="*/ 5204092 w 14842808"/>
              <a:gd name="connsiteY380" fmla="*/ 2557039 h 2831613"/>
              <a:gd name="connsiteX381" fmla="*/ 5204092 w 14842808"/>
              <a:gd name="connsiteY381" fmla="*/ 2032057 h 2831613"/>
              <a:gd name="connsiteX382" fmla="*/ 5470031 w 14842808"/>
              <a:gd name="connsiteY382" fmla="*/ 2032057 h 2831613"/>
              <a:gd name="connsiteX383" fmla="*/ 5470031 w 14842808"/>
              <a:gd name="connsiteY383" fmla="*/ 1917394 h 2831613"/>
              <a:gd name="connsiteX384" fmla="*/ 5204092 w 14842808"/>
              <a:gd name="connsiteY384" fmla="*/ 1917394 h 2831613"/>
              <a:gd name="connsiteX385" fmla="*/ 5204092 w 14842808"/>
              <a:gd name="connsiteY385" fmla="*/ 1666471 h 2831613"/>
              <a:gd name="connsiteX386" fmla="*/ 219296 w 14842808"/>
              <a:gd name="connsiteY386" fmla="*/ 1558750 h 2831613"/>
              <a:gd name="connsiteX387" fmla="*/ 62877 w 14842808"/>
              <a:gd name="connsiteY387" fmla="*/ 1558750 h 2831613"/>
              <a:gd name="connsiteX388" fmla="*/ 62877 w 14842808"/>
              <a:gd name="connsiteY388" fmla="*/ 2813360 h 2831613"/>
              <a:gd name="connsiteX389" fmla="*/ 219296 w 14842808"/>
              <a:gd name="connsiteY389" fmla="*/ 2813360 h 2831613"/>
              <a:gd name="connsiteX390" fmla="*/ 219296 w 14842808"/>
              <a:gd name="connsiteY390" fmla="*/ 1558750 h 2831613"/>
              <a:gd name="connsiteX391" fmla="*/ 9411173 w 14842808"/>
              <a:gd name="connsiteY391" fmla="*/ 1558750 h 2831613"/>
              <a:gd name="connsiteX392" fmla="*/ 9174096 w 14842808"/>
              <a:gd name="connsiteY392" fmla="*/ 1558750 h 2831613"/>
              <a:gd name="connsiteX393" fmla="*/ 8802247 w 14842808"/>
              <a:gd name="connsiteY393" fmla="*/ 2569636 h 2831613"/>
              <a:gd name="connsiteX394" fmla="*/ 8428593 w 14842808"/>
              <a:gd name="connsiteY394" fmla="*/ 1558750 h 2831613"/>
              <a:gd name="connsiteX395" fmla="*/ 8180694 w 14842808"/>
              <a:gd name="connsiteY395" fmla="*/ 1558750 h 2831613"/>
              <a:gd name="connsiteX396" fmla="*/ 8180694 w 14842808"/>
              <a:gd name="connsiteY396" fmla="*/ 2813360 h 2831613"/>
              <a:gd name="connsiteX397" fmla="*/ 8337113 w 14842808"/>
              <a:gd name="connsiteY397" fmla="*/ 2813360 h 2831613"/>
              <a:gd name="connsiteX398" fmla="*/ 8337113 w 14842808"/>
              <a:gd name="connsiteY398" fmla="*/ 1732801 h 2831613"/>
              <a:gd name="connsiteX399" fmla="*/ 8737824 w 14842808"/>
              <a:gd name="connsiteY399" fmla="*/ 2813617 h 2831613"/>
              <a:gd name="connsiteX400" fmla="*/ 8858166 w 14842808"/>
              <a:gd name="connsiteY400" fmla="*/ 2813617 h 2831613"/>
              <a:gd name="connsiteX401" fmla="*/ 9255270 w 14842808"/>
              <a:gd name="connsiteY401" fmla="*/ 1731002 h 2831613"/>
              <a:gd name="connsiteX402" fmla="*/ 9255270 w 14842808"/>
              <a:gd name="connsiteY402" fmla="*/ 2813617 h 2831613"/>
              <a:gd name="connsiteX403" fmla="*/ 9411431 w 14842808"/>
              <a:gd name="connsiteY403" fmla="*/ 2813617 h 2831613"/>
              <a:gd name="connsiteX404" fmla="*/ 9411431 w 14842808"/>
              <a:gd name="connsiteY404" fmla="*/ 1558750 h 2831613"/>
              <a:gd name="connsiteX405" fmla="*/ 10941349 w 14842808"/>
              <a:gd name="connsiteY405" fmla="*/ 2704353 h 2831613"/>
              <a:gd name="connsiteX406" fmla="*/ 10695254 w 14842808"/>
              <a:gd name="connsiteY406" fmla="*/ 2365505 h 2831613"/>
              <a:gd name="connsiteX407" fmla="*/ 10941349 w 14842808"/>
              <a:gd name="connsiteY407" fmla="*/ 2026658 h 2831613"/>
              <a:gd name="connsiteX408" fmla="*/ 11187445 w 14842808"/>
              <a:gd name="connsiteY408" fmla="*/ 2365505 h 2831613"/>
              <a:gd name="connsiteX409" fmla="*/ 10941349 w 14842808"/>
              <a:gd name="connsiteY409" fmla="*/ 2704353 h 2831613"/>
              <a:gd name="connsiteX410" fmla="*/ 11333042 w 14842808"/>
              <a:gd name="connsiteY410" fmla="*/ 1558750 h 2831613"/>
              <a:gd name="connsiteX411" fmla="*/ 11183838 w 14842808"/>
              <a:gd name="connsiteY411" fmla="*/ 1558750 h 2831613"/>
              <a:gd name="connsiteX412" fmla="*/ 11183838 w 14842808"/>
              <a:gd name="connsiteY412" fmla="*/ 2089388 h 2831613"/>
              <a:gd name="connsiteX413" fmla="*/ 10916095 w 14842808"/>
              <a:gd name="connsiteY413" fmla="*/ 1899397 h 2831613"/>
              <a:gd name="connsiteX414" fmla="*/ 10538834 w 14842808"/>
              <a:gd name="connsiteY414" fmla="*/ 2370904 h 2831613"/>
              <a:gd name="connsiteX415" fmla="*/ 10903469 w 14842808"/>
              <a:gd name="connsiteY415" fmla="*/ 2831613 h 2831613"/>
              <a:gd name="connsiteX416" fmla="*/ 11183838 w 14842808"/>
              <a:gd name="connsiteY416" fmla="*/ 2632624 h 2831613"/>
              <a:gd name="connsiteX417" fmla="*/ 11183838 w 14842808"/>
              <a:gd name="connsiteY417" fmla="*/ 2700753 h 2831613"/>
              <a:gd name="connsiteX418" fmla="*/ 11192857 w 14842808"/>
              <a:gd name="connsiteY418" fmla="*/ 2813617 h 2831613"/>
              <a:gd name="connsiteX419" fmla="*/ 11343864 w 14842808"/>
              <a:gd name="connsiteY419" fmla="*/ 2813617 h 2831613"/>
              <a:gd name="connsiteX420" fmla="*/ 11333042 w 14842808"/>
              <a:gd name="connsiteY420" fmla="*/ 2627225 h 2831613"/>
              <a:gd name="connsiteX421" fmla="*/ 11333042 w 14842808"/>
              <a:gd name="connsiteY421" fmla="*/ 1558750 h 2831613"/>
              <a:gd name="connsiteX422" fmla="*/ 5712261 w 14842808"/>
              <a:gd name="connsiteY422" fmla="*/ 1532012 h 2831613"/>
              <a:gd name="connsiteX423" fmla="*/ 5606350 w 14842808"/>
              <a:gd name="connsiteY423" fmla="*/ 1637677 h 2831613"/>
              <a:gd name="connsiteX424" fmla="*/ 5712261 w 14842808"/>
              <a:gd name="connsiteY424" fmla="*/ 1741542 h 2831613"/>
              <a:gd name="connsiteX425" fmla="*/ 5816369 w 14842808"/>
              <a:gd name="connsiteY425" fmla="*/ 1637677 h 2831613"/>
              <a:gd name="connsiteX426" fmla="*/ 5712261 w 14842808"/>
              <a:gd name="connsiteY426" fmla="*/ 1532012 h 2831613"/>
              <a:gd name="connsiteX427" fmla="*/ 11623976 w 14842808"/>
              <a:gd name="connsiteY427" fmla="*/ 1532012 h 2831613"/>
              <a:gd name="connsiteX428" fmla="*/ 11518064 w 14842808"/>
              <a:gd name="connsiteY428" fmla="*/ 1637677 h 2831613"/>
              <a:gd name="connsiteX429" fmla="*/ 11623976 w 14842808"/>
              <a:gd name="connsiteY429" fmla="*/ 1741542 h 2831613"/>
              <a:gd name="connsiteX430" fmla="*/ 11728083 w 14842808"/>
              <a:gd name="connsiteY430" fmla="*/ 1637677 h 2831613"/>
              <a:gd name="connsiteX431" fmla="*/ 11623976 w 14842808"/>
              <a:gd name="connsiteY431" fmla="*/ 1532012 h 2831613"/>
              <a:gd name="connsiteX432" fmla="*/ 12906510 w 14842808"/>
              <a:gd name="connsiteY432" fmla="*/ 1532012 h 2831613"/>
              <a:gd name="connsiteX433" fmla="*/ 12800598 w 14842808"/>
              <a:gd name="connsiteY433" fmla="*/ 1637677 h 2831613"/>
              <a:gd name="connsiteX434" fmla="*/ 12906510 w 14842808"/>
              <a:gd name="connsiteY434" fmla="*/ 1741542 h 2831613"/>
              <a:gd name="connsiteX435" fmla="*/ 13010617 w 14842808"/>
              <a:gd name="connsiteY435" fmla="*/ 1637677 h 2831613"/>
              <a:gd name="connsiteX436" fmla="*/ 12906510 w 14842808"/>
              <a:gd name="connsiteY436" fmla="*/ 1532012 h 2831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</a:cxnLst>
            <a:rect l="l" t="t" r="r" b="b"/>
            <a:pathLst>
              <a:path w="14842808" h="2831613">
                <a:moveTo>
                  <a:pt x="1397722" y="1202934"/>
                </a:moveTo>
                <a:cubicBezTo>
                  <a:pt x="1259341" y="1202934"/>
                  <a:pt x="1182034" y="1072074"/>
                  <a:pt x="1182034" y="835550"/>
                </a:cubicBezTo>
                <a:cubicBezTo>
                  <a:pt x="1182034" y="595426"/>
                  <a:pt x="1259341" y="468165"/>
                  <a:pt x="1397722" y="468165"/>
                </a:cubicBezTo>
                <a:cubicBezTo>
                  <a:pt x="1536103" y="468165"/>
                  <a:pt x="1613410" y="597225"/>
                  <a:pt x="1613410" y="835550"/>
                </a:cubicBezTo>
                <a:cubicBezTo>
                  <a:pt x="1613153" y="1075674"/>
                  <a:pt x="1535845" y="1202934"/>
                  <a:pt x="1397722" y="1202934"/>
                </a:cubicBezTo>
                <a:moveTo>
                  <a:pt x="1397722" y="369441"/>
                </a:moveTo>
                <a:cubicBezTo>
                  <a:pt x="1115549" y="369441"/>
                  <a:pt x="959388" y="579229"/>
                  <a:pt x="959388" y="835550"/>
                </a:cubicBezTo>
                <a:cubicBezTo>
                  <a:pt x="959388" y="1091871"/>
                  <a:pt x="1115807" y="1301658"/>
                  <a:pt x="1397722" y="1301658"/>
                </a:cubicBezTo>
                <a:cubicBezTo>
                  <a:pt x="1679895" y="1301658"/>
                  <a:pt x="1836056" y="1091871"/>
                  <a:pt x="1836056" y="835550"/>
                </a:cubicBezTo>
                <a:cubicBezTo>
                  <a:pt x="1836056" y="578972"/>
                  <a:pt x="1679637" y="369441"/>
                  <a:pt x="1397722" y="369441"/>
                </a:cubicBezTo>
                <a:moveTo>
                  <a:pt x="3357471" y="369441"/>
                </a:moveTo>
                <a:cubicBezTo>
                  <a:pt x="3224501" y="369441"/>
                  <a:pt x="3150802" y="426773"/>
                  <a:pt x="3109571" y="500301"/>
                </a:cubicBezTo>
                <a:lnTo>
                  <a:pt x="3098748" y="500301"/>
                </a:lnTo>
                <a:lnTo>
                  <a:pt x="3098748" y="387438"/>
                </a:lnTo>
                <a:lnTo>
                  <a:pt x="2886667" y="387438"/>
                </a:lnTo>
                <a:lnTo>
                  <a:pt x="2886667" y="1283661"/>
                </a:lnTo>
                <a:lnTo>
                  <a:pt x="3098748" y="1283661"/>
                </a:lnTo>
                <a:lnTo>
                  <a:pt x="3098748" y="704433"/>
                </a:lnTo>
                <a:cubicBezTo>
                  <a:pt x="3098748" y="571773"/>
                  <a:pt x="3167036" y="494645"/>
                  <a:pt x="3276555" y="494645"/>
                </a:cubicBezTo>
                <a:cubicBezTo>
                  <a:pt x="3382467" y="494645"/>
                  <a:pt x="3429367" y="564574"/>
                  <a:pt x="3429367" y="670239"/>
                </a:cubicBezTo>
                <a:lnTo>
                  <a:pt x="3429367" y="1283147"/>
                </a:lnTo>
                <a:lnTo>
                  <a:pt x="3641447" y="1283147"/>
                </a:lnTo>
                <a:lnTo>
                  <a:pt x="3641447" y="668697"/>
                </a:lnTo>
                <a:cubicBezTo>
                  <a:pt x="3641189" y="484105"/>
                  <a:pt x="3544297" y="369441"/>
                  <a:pt x="3357471" y="369441"/>
                </a:cubicBezTo>
                <a:moveTo>
                  <a:pt x="4122559" y="369441"/>
                </a:moveTo>
                <a:cubicBezTo>
                  <a:pt x="3926712" y="369441"/>
                  <a:pt x="3779312" y="451968"/>
                  <a:pt x="3779312" y="627562"/>
                </a:cubicBezTo>
                <a:cubicBezTo>
                  <a:pt x="3779312" y="776418"/>
                  <a:pt x="3881616" y="856888"/>
                  <a:pt x="3996805" y="885683"/>
                </a:cubicBezTo>
                <a:lnTo>
                  <a:pt x="4176416" y="930417"/>
                </a:lnTo>
                <a:cubicBezTo>
                  <a:pt x="4271762" y="953812"/>
                  <a:pt x="4314797" y="987748"/>
                  <a:pt x="4314797" y="1063076"/>
                </a:cubicBezTo>
                <a:cubicBezTo>
                  <a:pt x="4314797" y="1154601"/>
                  <a:pt x="4250116" y="1206534"/>
                  <a:pt x="4136989" y="1206534"/>
                </a:cubicBezTo>
                <a:cubicBezTo>
                  <a:pt x="4014843" y="1206534"/>
                  <a:pt x="3951966" y="1147402"/>
                  <a:pt x="3932124" y="998546"/>
                </a:cubicBezTo>
                <a:lnTo>
                  <a:pt x="3741690" y="1052278"/>
                </a:lnTo>
                <a:cubicBezTo>
                  <a:pt x="3752513" y="1206534"/>
                  <a:pt x="3896305" y="1301401"/>
                  <a:pt x="4113539" y="1301401"/>
                </a:cubicBezTo>
                <a:cubicBezTo>
                  <a:pt x="4356028" y="1301401"/>
                  <a:pt x="4487193" y="1188537"/>
                  <a:pt x="4487193" y="1009344"/>
                </a:cubicBezTo>
                <a:cubicBezTo>
                  <a:pt x="4487193" y="840949"/>
                  <a:pt x="4370458" y="771019"/>
                  <a:pt x="4248313" y="740425"/>
                </a:cubicBezTo>
                <a:lnTo>
                  <a:pt x="4075916" y="697491"/>
                </a:lnTo>
                <a:cubicBezTo>
                  <a:pt x="3989589" y="675895"/>
                  <a:pt x="3951966" y="636560"/>
                  <a:pt x="3951966" y="579229"/>
                </a:cubicBezTo>
                <a:cubicBezTo>
                  <a:pt x="3951966" y="507500"/>
                  <a:pt x="4013039" y="464566"/>
                  <a:pt x="4104778" y="464566"/>
                </a:cubicBezTo>
                <a:cubicBezTo>
                  <a:pt x="4212493" y="464566"/>
                  <a:pt x="4278978" y="523697"/>
                  <a:pt x="4287997" y="636560"/>
                </a:cubicBezTo>
                <a:lnTo>
                  <a:pt x="4467608" y="582828"/>
                </a:lnTo>
                <a:cubicBezTo>
                  <a:pt x="4445962" y="457110"/>
                  <a:pt x="4322013" y="369441"/>
                  <a:pt x="4122559" y="369441"/>
                </a:cubicBezTo>
                <a:moveTo>
                  <a:pt x="5013658" y="1202934"/>
                </a:moveTo>
                <a:cubicBezTo>
                  <a:pt x="4875277" y="1202934"/>
                  <a:pt x="4797969" y="1072074"/>
                  <a:pt x="4797969" y="835550"/>
                </a:cubicBezTo>
                <a:cubicBezTo>
                  <a:pt x="4797969" y="595426"/>
                  <a:pt x="4875277" y="468165"/>
                  <a:pt x="5013658" y="468165"/>
                </a:cubicBezTo>
                <a:cubicBezTo>
                  <a:pt x="5152039" y="468165"/>
                  <a:pt x="5229346" y="597225"/>
                  <a:pt x="5229346" y="835550"/>
                </a:cubicBezTo>
                <a:cubicBezTo>
                  <a:pt x="5229089" y="1075674"/>
                  <a:pt x="5152039" y="1202934"/>
                  <a:pt x="5013658" y="1202934"/>
                </a:cubicBezTo>
                <a:moveTo>
                  <a:pt x="5013658" y="369441"/>
                </a:moveTo>
                <a:cubicBezTo>
                  <a:pt x="4731485" y="369441"/>
                  <a:pt x="4575324" y="579229"/>
                  <a:pt x="4575324" y="835550"/>
                </a:cubicBezTo>
                <a:cubicBezTo>
                  <a:pt x="4575324" y="1091871"/>
                  <a:pt x="4731743" y="1301658"/>
                  <a:pt x="5013658" y="1301658"/>
                </a:cubicBezTo>
                <a:cubicBezTo>
                  <a:pt x="5295831" y="1301658"/>
                  <a:pt x="5451992" y="1091871"/>
                  <a:pt x="5451992" y="835550"/>
                </a:cubicBezTo>
                <a:cubicBezTo>
                  <a:pt x="5451992" y="578972"/>
                  <a:pt x="5295573" y="369441"/>
                  <a:pt x="5013658" y="369441"/>
                </a:cubicBezTo>
                <a:moveTo>
                  <a:pt x="6048292" y="369441"/>
                </a:moveTo>
                <a:cubicBezTo>
                  <a:pt x="5915322" y="369441"/>
                  <a:pt x="5841623" y="426773"/>
                  <a:pt x="5800392" y="500301"/>
                </a:cubicBezTo>
                <a:lnTo>
                  <a:pt x="5789569" y="500301"/>
                </a:lnTo>
                <a:lnTo>
                  <a:pt x="5789569" y="387438"/>
                </a:lnTo>
                <a:lnTo>
                  <a:pt x="5577488" y="387438"/>
                </a:lnTo>
                <a:lnTo>
                  <a:pt x="5577488" y="1283661"/>
                </a:lnTo>
                <a:lnTo>
                  <a:pt x="5789569" y="1283661"/>
                </a:lnTo>
                <a:lnTo>
                  <a:pt x="5789569" y="704433"/>
                </a:lnTo>
                <a:cubicBezTo>
                  <a:pt x="5789569" y="571773"/>
                  <a:pt x="5857857" y="494645"/>
                  <a:pt x="5967376" y="494645"/>
                </a:cubicBezTo>
                <a:cubicBezTo>
                  <a:pt x="6073288" y="494645"/>
                  <a:pt x="6120188" y="564574"/>
                  <a:pt x="6120188" y="670239"/>
                </a:cubicBezTo>
                <a:lnTo>
                  <a:pt x="6120188" y="1283147"/>
                </a:lnTo>
                <a:lnTo>
                  <a:pt x="6332269" y="1283147"/>
                </a:lnTo>
                <a:lnTo>
                  <a:pt x="6332269" y="668697"/>
                </a:lnTo>
                <a:cubicBezTo>
                  <a:pt x="6332269" y="484105"/>
                  <a:pt x="6235118" y="369441"/>
                  <a:pt x="6048292" y="369441"/>
                </a:cubicBezTo>
                <a:moveTo>
                  <a:pt x="9197289" y="1202934"/>
                </a:moveTo>
                <a:cubicBezTo>
                  <a:pt x="9058909" y="1202934"/>
                  <a:pt x="8981601" y="1072074"/>
                  <a:pt x="8981601" y="835550"/>
                </a:cubicBezTo>
                <a:cubicBezTo>
                  <a:pt x="8981601" y="595426"/>
                  <a:pt x="9058909" y="468165"/>
                  <a:pt x="9197289" y="468165"/>
                </a:cubicBezTo>
                <a:cubicBezTo>
                  <a:pt x="9335670" y="468165"/>
                  <a:pt x="9412978" y="597225"/>
                  <a:pt x="9412978" y="835550"/>
                </a:cubicBezTo>
                <a:cubicBezTo>
                  <a:pt x="9412978" y="1075674"/>
                  <a:pt x="9335670" y="1202934"/>
                  <a:pt x="9197289" y="1202934"/>
                </a:cubicBezTo>
                <a:moveTo>
                  <a:pt x="9197289" y="369441"/>
                </a:moveTo>
                <a:cubicBezTo>
                  <a:pt x="8915116" y="369441"/>
                  <a:pt x="8758955" y="579229"/>
                  <a:pt x="8758955" y="835550"/>
                </a:cubicBezTo>
                <a:cubicBezTo>
                  <a:pt x="8758955" y="1091871"/>
                  <a:pt x="8915374" y="1301658"/>
                  <a:pt x="9197289" y="1301658"/>
                </a:cubicBezTo>
                <a:cubicBezTo>
                  <a:pt x="9479462" y="1301658"/>
                  <a:pt x="9635623" y="1091871"/>
                  <a:pt x="9635623" y="835550"/>
                </a:cubicBezTo>
                <a:cubicBezTo>
                  <a:pt x="9635623" y="578972"/>
                  <a:pt x="9479462" y="369441"/>
                  <a:pt x="9197289" y="369441"/>
                </a:cubicBezTo>
                <a:moveTo>
                  <a:pt x="11157038" y="369441"/>
                </a:moveTo>
                <a:cubicBezTo>
                  <a:pt x="11024068" y="369441"/>
                  <a:pt x="10950369" y="426773"/>
                  <a:pt x="10909138" y="500301"/>
                </a:cubicBezTo>
                <a:lnTo>
                  <a:pt x="10898314" y="500301"/>
                </a:lnTo>
                <a:lnTo>
                  <a:pt x="10898314" y="387438"/>
                </a:lnTo>
                <a:lnTo>
                  <a:pt x="10686234" y="387438"/>
                </a:lnTo>
                <a:lnTo>
                  <a:pt x="10686234" y="1283661"/>
                </a:lnTo>
                <a:lnTo>
                  <a:pt x="10898314" y="1283661"/>
                </a:lnTo>
                <a:lnTo>
                  <a:pt x="10898314" y="704433"/>
                </a:lnTo>
                <a:cubicBezTo>
                  <a:pt x="10898314" y="571773"/>
                  <a:pt x="10966603" y="494645"/>
                  <a:pt x="11076123" y="494645"/>
                </a:cubicBezTo>
                <a:cubicBezTo>
                  <a:pt x="11182034" y="494645"/>
                  <a:pt x="11228934" y="564574"/>
                  <a:pt x="11228934" y="670239"/>
                </a:cubicBezTo>
                <a:lnTo>
                  <a:pt x="11228934" y="1283147"/>
                </a:lnTo>
                <a:lnTo>
                  <a:pt x="11441014" y="1283147"/>
                </a:lnTo>
                <a:lnTo>
                  <a:pt x="11441014" y="668697"/>
                </a:lnTo>
                <a:cubicBezTo>
                  <a:pt x="11441014" y="484105"/>
                  <a:pt x="11343864" y="369441"/>
                  <a:pt x="11157038" y="369441"/>
                </a:cubicBezTo>
                <a:moveTo>
                  <a:pt x="11922383" y="369441"/>
                </a:moveTo>
                <a:cubicBezTo>
                  <a:pt x="11726537" y="369441"/>
                  <a:pt x="11579137" y="451968"/>
                  <a:pt x="11579137" y="627562"/>
                </a:cubicBezTo>
                <a:cubicBezTo>
                  <a:pt x="11579137" y="776418"/>
                  <a:pt x="11681441" y="856888"/>
                  <a:pt x="11796630" y="885683"/>
                </a:cubicBezTo>
                <a:lnTo>
                  <a:pt x="11976241" y="930417"/>
                </a:lnTo>
                <a:cubicBezTo>
                  <a:pt x="12071329" y="953812"/>
                  <a:pt x="12114621" y="987748"/>
                  <a:pt x="12114621" y="1063076"/>
                </a:cubicBezTo>
                <a:cubicBezTo>
                  <a:pt x="12114621" y="1154601"/>
                  <a:pt x="12049941" y="1206534"/>
                  <a:pt x="11936814" y="1206534"/>
                </a:cubicBezTo>
                <a:cubicBezTo>
                  <a:pt x="11814668" y="1206534"/>
                  <a:pt x="11751791" y="1147402"/>
                  <a:pt x="11731949" y="998546"/>
                </a:cubicBezTo>
                <a:lnTo>
                  <a:pt x="11541514" y="1052278"/>
                </a:lnTo>
                <a:cubicBezTo>
                  <a:pt x="11552337" y="1206534"/>
                  <a:pt x="11696130" y="1301401"/>
                  <a:pt x="11913364" y="1301401"/>
                </a:cubicBezTo>
                <a:cubicBezTo>
                  <a:pt x="12155852" y="1301401"/>
                  <a:pt x="12287018" y="1188537"/>
                  <a:pt x="12287018" y="1009344"/>
                </a:cubicBezTo>
                <a:cubicBezTo>
                  <a:pt x="12287018" y="840949"/>
                  <a:pt x="12170283" y="771019"/>
                  <a:pt x="12048137" y="740425"/>
                </a:cubicBezTo>
                <a:lnTo>
                  <a:pt x="11875741" y="697491"/>
                </a:lnTo>
                <a:cubicBezTo>
                  <a:pt x="11789414" y="675895"/>
                  <a:pt x="11751791" y="636560"/>
                  <a:pt x="11751791" y="579229"/>
                </a:cubicBezTo>
                <a:cubicBezTo>
                  <a:pt x="11751791" y="507500"/>
                  <a:pt x="11812864" y="464566"/>
                  <a:pt x="11904603" y="464566"/>
                </a:cubicBezTo>
                <a:cubicBezTo>
                  <a:pt x="12012318" y="464566"/>
                  <a:pt x="12078802" y="523697"/>
                  <a:pt x="12087821" y="636560"/>
                </a:cubicBezTo>
                <a:lnTo>
                  <a:pt x="12267433" y="582828"/>
                </a:lnTo>
                <a:cubicBezTo>
                  <a:pt x="12245787" y="457110"/>
                  <a:pt x="12121837" y="369441"/>
                  <a:pt x="11922383" y="369441"/>
                </a:cubicBezTo>
                <a:moveTo>
                  <a:pt x="12813224" y="1202934"/>
                </a:moveTo>
                <a:cubicBezTo>
                  <a:pt x="12674844" y="1202934"/>
                  <a:pt x="12597536" y="1072074"/>
                  <a:pt x="12597536" y="835550"/>
                </a:cubicBezTo>
                <a:cubicBezTo>
                  <a:pt x="12597536" y="595426"/>
                  <a:pt x="12674844" y="468165"/>
                  <a:pt x="12813224" y="468165"/>
                </a:cubicBezTo>
                <a:cubicBezTo>
                  <a:pt x="12951606" y="468165"/>
                  <a:pt x="13028913" y="597225"/>
                  <a:pt x="13028913" y="835550"/>
                </a:cubicBezTo>
                <a:cubicBezTo>
                  <a:pt x="13028913" y="1075674"/>
                  <a:pt x="12951606" y="1202934"/>
                  <a:pt x="12813224" y="1202934"/>
                </a:cubicBezTo>
                <a:moveTo>
                  <a:pt x="12813224" y="369441"/>
                </a:moveTo>
                <a:cubicBezTo>
                  <a:pt x="12531052" y="369441"/>
                  <a:pt x="12374891" y="579229"/>
                  <a:pt x="12374891" y="835550"/>
                </a:cubicBezTo>
                <a:cubicBezTo>
                  <a:pt x="12374891" y="1091871"/>
                  <a:pt x="12531310" y="1301658"/>
                  <a:pt x="12813224" y="1301658"/>
                </a:cubicBezTo>
                <a:cubicBezTo>
                  <a:pt x="13095398" y="1301658"/>
                  <a:pt x="13251560" y="1091871"/>
                  <a:pt x="13251560" y="835550"/>
                </a:cubicBezTo>
                <a:cubicBezTo>
                  <a:pt x="13251560" y="578972"/>
                  <a:pt x="13095398" y="369441"/>
                  <a:pt x="12813224" y="369441"/>
                </a:cubicBezTo>
                <a:moveTo>
                  <a:pt x="13847858" y="369441"/>
                </a:moveTo>
                <a:cubicBezTo>
                  <a:pt x="13714890" y="369441"/>
                  <a:pt x="13641190" y="426773"/>
                  <a:pt x="13599958" y="500301"/>
                </a:cubicBezTo>
                <a:lnTo>
                  <a:pt x="13589136" y="500301"/>
                </a:lnTo>
                <a:lnTo>
                  <a:pt x="13589136" y="387438"/>
                </a:lnTo>
                <a:lnTo>
                  <a:pt x="13377056" y="387438"/>
                </a:lnTo>
                <a:lnTo>
                  <a:pt x="13377056" y="1283661"/>
                </a:lnTo>
                <a:lnTo>
                  <a:pt x="13589136" y="1283661"/>
                </a:lnTo>
                <a:lnTo>
                  <a:pt x="13589136" y="704433"/>
                </a:lnTo>
                <a:cubicBezTo>
                  <a:pt x="13589136" y="571773"/>
                  <a:pt x="13657425" y="494645"/>
                  <a:pt x="13766944" y="494645"/>
                </a:cubicBezTo>
                <a:cubicBezTo>
                  <a:pt x="13872855" y="494645"/>
                  <a:pt x="13919755" y="564574"/>
                  <a:pt x="13919755" y="670239"/>
                </a:cubicBezTo>
                <a:lnTo>
                  <a:pt x="13919755" y="1283147"/>
                </a:lnTo>
                <a:lnTo>
                  <a:pt x="14131835" y="1283147"/>
                </a:lnTo>
                <a:lnTo>
                  <a:pt x="14131835" y="668697"/>
                </a:lnTo>
                <a:cubicBezTo>
                  <a:pt x="14131835" y="484105"/>
                  <a:pt x="14034943" y="369441"/>
                  <a:pt x="13847858" y="369441"/>
                </a:cubicBezTo>
                <a:moveTo>
                  <a:pt x="833634" y="28794"/>
                </a:moveTo>
                <a:lnTo>
                  <a:pt x="610730" y="28794"/>
                </a:lnTo>
                <a:lnTo>
                  <a:pt x="610730" y="955355"/>
                </a:lnTo>
                <a:cubicBezTo>
                  <a:pt x="610730" y="1106011"/>
                  <a:pt x="553265" y="1195479"/>
                  <a:pt x="416688" y="1195479"/>
                </a:cubicBezTo>
                <a:cubicBezTo>
                  <a:pt x="281915" y="1195479"/>
                  <a:pt x="222646" y="1100612"/>
                  <a:pt x="222646" y="937358"/>
                </a:cubicBezTo>
                <a:lnTo>
                  <a:pt x="222646" y="765363"/>
                </a:lnTo>
                <a:lnTo>
                  <a:pt x="0" y="821152"/>
                </a:lnTo>
                <a:lnTo>
                  <a:pt x="0" y="898280"/>
                </a:lnTo>
                <a:cubicBezTo>
                  <a:pt x="0" y="1133005"/>
                  <a:pt x="116735" y="1312456"/>
                  <a:pt x="416946" y="1312456"/>
                </a:cubicBezTo>
                <a:cubicBezTo>
                  <a:pt x="716899" y="1312456"/>
                  <a:pt x="833634" y="1133262"/>
                  <a:pt x="833634" y="898280"/>
                </a:cubicBezTo>
                <a:lnTo>
                  <a:pt x="833634" y="28794"/>
                </a:lnTo>
                <a:moveTo>
                  <a:pt x="2173633" y="28794"/>
                </a:moveTo>
                <a:lnTo>
                  <a:pt x="1961552" y="28794"/>
                </a:lnTo>
                <a:lnTo>
                  <a:pt x="1961552" y="1283404"/>
                </a:lnTo>
                <a:lnTo>
                  <a:pt x="2173633" y="1283404"/>
                </a:lnTo>
                <a:lnTo>
                  <a:pt x="2173633" y="704433"/>
                </a:lnTo>
                <a:cubicBezTo>
                  <a:pt x="2173633" y="571773"/>
                  <a:pt x="2241921" y="494645"/>
                  <a:pt x="2351441" y="494645"/>
                </a:cubicBezTo>
                <a:cubicBezTo>
                  <a:pt x="2457352" y="494645"/>
                  <a:pt x="2504252" y="564574"/>
                  <a:pt x="2504252" y="670239"/>
                </a:cubicBezTo>
                <a:lnTo>
                  <a:pt x="2504252" y="1283147"/>
                </a:lnTo>
                <a:lnTo>
                  <a:pt x="2716075" y="1283147"/>
                </a:lnTo>
                <a:lnTo>
                  <a:pt x="2716075" y="668697"/>
                </a:lnTo>
                <a:cubicBezTo>
                  <a:pt x="2716075" y="484105"/>
                  <a:pt x="2618925" y="369441"/>
                  <a:pt x="2432098" y="369441"/>
                </a:cubicBezTo>
                <a:cubicBezTo>
                  <a:pt x="2299129" y="369441"/>
                  <a:pt x="2225429" y="426773"/>
                  <a:pt x="2184198" y="500301"/>
                </a:cubicBezTo>
                <a:lnTo>
                  <a:pt x="2173375" y="500301"/>
                </a:lnTo>
                <a:lnTo>
                  <a:pt x="2173375" y="28794"/>
                </a:lnTo>
                <a:moveTo>
                  <a:pt x="8633201" y="28794"/>
                </a:moveTo>
                <a:lnTo>
                  <a:pt x="8410555" y="28794"/>
                </a:lnTo>
                <a:lnTo>
                  <a:pt x="8410555" y="955355"/>
                </a:lnTo>
                <a:cubicBezTo>
                  <a:pt x="8410555" y="1106011"/>
                  <a:pt x="8353090" y="1195479"/>
                  <a:pt x="8216513" y="1195479"/>
                </a:cubicBezTo>
                <a:cubicBezTo>
                  <a:pt x="8081740" y="1195479"/>
                  <a:pt x="8022471" y="1100612"/>
                  <a:pt x="8022471" y="937358"/>
                </a:cubicBezTo>
                <a:lnTo>
                  <a:pt x="8022471" y="765363"/>
                </a:lnTo>
                <a:lnTo>
                  <a:pt x="7799825" y="820895"/>
                </a:lnTo>
                <a:lnTo>
                  <a:pt x="7799825" y="898023"/>
                </a:lnTo>
                <a:cubicBezTo>
                  <a:pt x="7799825" y="1132748"/>
                  <a:pt x="7916559" y="1312199"/>
                  <a:pt x="8216771" y="1312199"/>
                </a:cubicBezTo>
                <a:cubicBezTo>
                  <a:pt x="8516724" y="1312199"/>
                  <a:pt x="8633459" y="1133005"/>
                  <a:pt x="8633459" y="898023"/>
                </a:cubicBezTo>
                <a:lnTo>
                  <a:pt x="8633459" y="28794"/>
                </a:lnTo>
                <a:moveTo>
                  <a:pt x="9973200" y="28794"/>
                </a:moveTo>
                <a:lnTo>
                  <a:pt x="9761120" y="28794"/>
                </a:lnTo>
                <a:lnTo>
                  <a:pt x="9761120" y="1283404"/>
                </a:lnTo>
                <a:lnTo>
                  <a:pt x="9973200" y="1283404"/>
                </a:lnTo>
                <a:lnTo>
                  <a:pt x="9973200" y="704433"/>
                </a:lnTo>
                <a:cubicBezTo>
                  <a:pt x="9973200" y="571773"/>
                  <a:pt x="10041488" y="494645"/>
                  <a:pt x="10151007" y="494645"/>
                </a:cubicBezTo>
                <a:cubicBezTo>
                  <a:pt x="10256919" y="494645"/>
                  <a:pt x="10303819" y="564574"/>
                  <a:pt x="10303819" y="670239"/>
                </a:cubicBezTo>
                <a:lnTo>
                  <a:pt x="10303819" y="1283147"/>
                </a:lnTo>
                <a:lnTo>
                  <a:pt x="10515899" y="1283147"/>
                </a:lnTo>
                <a:lnTo>
                  <a:pt x="10515899" y="668697"/>
                </a:lnTo>
                <a:cubicBezTo>
                  <a:pt x="10515899" y="484105"/>
                  <a:pt x="10419008" y="369441"/>
                  <a:pt x="10231923" y="369441"/>
                </a:cubicBezTo>
                <a:cubicBezTo>
                  <a:pt x="10098954" y="369441"/>
                  <a:pt x="10025254" y="426773"/>
                  <a:pt x="9984023" y="500301"/>
                </a:cubicBezTo>
                <a:lnTo>
                  <a:pt x="9973200" y="500301"/>
                </a:lnTo>
                <a:lnTo>
                  <a:pt x="9973200" y="28794"/>
                </a:lnTo>
                <a:moveTo>
                  <a:pt x="7030872" y="1181339"/>
                </a:moveTo>
                <a:cubicBezTo>
                  <a:pt x="6858476" y="1181339"/>
                  <a:pt x="6752307" y="1041480"/>
                  <a:pt x="6752307" y="892624"/>
                </a:cubicBezTo>
                <a:cubicBezTo>
                  <a:pt x="6752307" y="799300"/>
                  <a:pt x="6793538" y="713431"/>
                  <a:pt x="6861826" y="665097"/>
                </a:cubicBezTo>
                <a:lnTo>
                  <a:pt x="7267949" y="1107810"/>
                </a:lnTo>
                <a:cubicBezTo>
                  <a:pt x="7192702" y="1152544"/>
                  <a:pt x="7108179" y="1181339"/>
                  <a:pt x="7030872" y="1181339"/>
                </a:cubicBezTo>
                <a:moveTo>
                  <a:pt x="7426171" y="960754"/>
                </a:moveTo>
                <a:lnTo>
                  <a:pt x="7074164" y="573573"/>
                </a:lnTo>
                <a:cubicBezTo>
                  <a:pt x="7137041" y="548378"/>
                  <a:pt x="7198114" y="539637"/>
                  <a:pt x="7248364" y="539637"/>
                </a:cubicBezTo>
                <a:cubicBezTo>
                  <a:pt x="7393960" y="539637"/>
                  <a:pt x="7483637" y="623963"/>
                  <a:pt x="7483637" y="768963"/>
                </a:cubicBezTo>
                <a:cubicBezTo>
                  <a:pt x="7483637" y="833493"/>
                  <a:pt x="7465598" y="899823"/>
                  <a:pt x="7426171" y="960754"/>
                </a:cubicBezTo>
                <a:moveTo>
                  <a:pt x="7025461" y="521640"/>
                </a:moveTo>
                <a:lnTo>
                  <a:pt x="6948153" y="435514"/>
                </a:lnTo>
                <a:cubicBezTo>
                  <a:pt x="6879864" y="360186"/>
                  <a:pt x="6860022" y="313652"/>
                  <a:pt x="6860022" y="258121"/>
                </a:cubicBezTo>
                <a:cubicBezTo>
                  <a:pt x="6860022" y="154255"/>
                  <a:pt x="6926507" y="95124"/>
                  <a:pt x="7030614" y="95124"/>
                </a:cubicBezTo>
                <a:cubicBezTo>
                  <a:pt x="7136526" y="95124"/>
                  <a:pt x="7199403" y="156055"/>
                  <a:pt x="7199403" y="267119"/>
                </a:cubicBezTo>
                <a:cubicBezTo>
                  <a:pt x="7199918" y="369441"/>
                  <a:pt x="7149410" y="466108"/>
                  <a:pt x="7025461" y="521640"/>
                </a:cubicBezTo>
                <a:moveTo>
                  <a:pt x="7036283" y="0"/>
                </a:moveTo>
                <a:cubicBezTo>
                  <a:pt x="6788383" y="0"/>
                  <a:pt x="6666238" y="138059"/>
                  <a:pt x="6666238" y="310053"/>
                </a:cubicBezTo>
                <a:cubicBezTo>
                  <a:pt x="6666238" y="403121"/>
                  <a:pt x="6705665" y="496445"/>
                  <a:pt x="6810030" y="609308"/>
                </a:cubicBezTo>
                <a:lnTo>
                  <a:pt x="6811834" y="612908"/>
                </a:lnTo>
                <a:cubicBezTo>
                  <a:pt x="6635829" y="697234"/>
                  <a:pt x="6554914" y="833493"/>
                  <a:pt x="6554914" y="973094"/>
                </a:cubicBezTo>
                <a:cubicBezTo>
                  <a:pt x="6554914" y="1157686"/>
                  <a:pt x="6696903" y="1311941"/>
                  <a:pt x="6915941" y="1311941"/>
                </a:cubicBezTo>
                <a:cubicBezTo>
                  <a:pt x="7041694" y="1311941"/>
                  <a:pt x="7189094" y="1260009"/>
                  <a:pt x="7322064" y="1166684"/>
                </a:cubicBezTo>
                <a:lnTo>
                  <a:pt x="7429780" y="1283147"/>
                </a:lnTo>
                <a:lnTo>
                  <a:pt x="7711952" y="1283147"/>
                </a:lnTo>
                <a:lnTo>
                  <a:pt x="7711952" y="1274406"/>
                </a:lnTo>
                <a:lnTo>
                  <a:pt x="7482091" y="1021684"/>
                </a:lnTo>
                <a:cubicBezTo>
                  <a:pt x="7579241" y="907021"/>
                  <a:pt x="7634902" y="781560"/>
                  <a:pt x="7634902" y="672039"/>
                </a:cubicBezTo>
                <a:cubicBezTo>
                  <a:pt x="7634902" y="535780"/>
                  <a:pt x="7543164" y="444512"/>
                  <a:pt x="7399629" y="444512"/>
                </a:cubicBezTo>
                <a:cubicBezTo>
                  <a:pt x="7324126" y="444512"/>
                  <a:pt x="7239603" y="466108"/>
                  <a:pt x="7183941" y="487447"/>
                </a:cubicBezTo>
                <a:lnTo>
                  <a:pt x="7180333" y="480248"/>
                </a:lnTo>
                <a:cubicBezTo>
                  <a:pt x="7316910" y="406720"/>
                  <a:pt x="7374375" y="338590"/>
                  <a:pt x="7374375" y="243723"/>
                </a:cubicBezTo>
                <a:cubicBezTo>
                  <a:pt x="7374118" y="107722"/>
                  <a:pt x="7251971" y="0"/>
                  <a:pt x="7036283" y="0"/>
                </a:cubicBezTo>
                <a:moveTo>
                  <a:pt x="3908932" y="1917394"/>
                </a:moveTo>
                <a:lnTo>
                  <a:pt x="3756120" y="1917394"/>
                </a:lnTo>
                <a:lnTo>
                  <a:pt x="3526259" y="2641622"/>
                </a:lnTo>
                <a:lnTo>
                  <a:pt x="3294594" y="1917394"/>
                </a:lnTo>
                <a:lnTo>
                  <a:pt x="3136371" y="1917394"/>
                </a:lnTo>
                <a:lnTo>
                  <a:pt x="3429109" y="2813617"/>
                </a:lnTo>
                <a:lnTo>
                  <a:pt x="3615936" y="2813617"/>
                </a:lnTo>
                <a:lnTo>
                  <a:pt x="3908932" y="1917394"/>
                </a:lnTo>
                <a:moveTo>
                  <a:pt x="5785961" y="1917394"/>
                </a:moveTo>
                <a:lnTo>
                  <a:pt x="5636757" y="1917394"/>
                </a:lnTo>
                <a:lnTo>
                  <a:pt x="5636757" y="2813617"/>
                </a:lnTo>
                <a:lnTo>
                  <a:pt x="5785961" y="2813617"/>
                </a:lnTo>
                <a:lnTo>
                  <a:pt x="5785961" y="1917394"/>
                </a:lnTo>
                <a:close/>
                <a:moveTo>
                  <a:pt x="6702056" y="1917394"/>
                </a:moveTo>
                <a:lnTo>
                  <a:pt x="6549245" y="1917394"/>
                </a:lnTo>
                <a:lnTo>
                  <a:pt x="6319384" y="2641622"/>
                </a:lnTo>
                <a:lnTo>
                  <a:pt x="6087719" y="1917394"/>
                </a:lnTo>
                <a:lnTo>
                  <a:pt x="5929754" y="1917394"/>
                </a:lnTo>
                <a:lnTo>
                  <a:pt x="6222492" y="2813617"/>
                </a:lnTo>
                <a:lnTo>
                  <a:pt x="6409319" y="2813617"/>
                </a:lnTo>
                <a:lnTo>
                  <a:pt x="6702056" y="1917394"/>
                </a:lnTo>
                <a:moveTo>
                  <a:pt x="11697676" y="1917394"/>
                </a:moveTo>
                <a:lnTo>
                  <a:pt x="11548472" y="1917394"/>
                </a:lnTo>
                <a:lnTo>
                  <a:pt x="11548472" y="2813617"/>
                </a:lnTo>
                <a:lnTo>
                  <a:pt x="11697676" y="2813617"/>
                </a:lnTo>
                <a:lnTo>
                  <a:pt x="11697676" y="1917394"/>
                </a:lnTo>
                <a:close/>
                <a:moveTo>
                  <a:pt x="12980209" y="1917394"/>
                </a:moveTo>
                <a:lnTo>
                  <a:pt x="12831005" y="1917394"/>
                </a:lnTo>
                <a:lnTo>
                  <a:pt x="12831005" y="2813617"/>
                </a:lnTo>
                <a:lnTo>
                  <a:pt x="12980209" y="2813617"/>
                </a:lnTo>
                <a:lnTo>
                  <a:pt x="12980209" y="1917394"/>
                </a:lnTo>
                <a:close/>
                <a:moveTo>
                  <a:pt x="853219" y="1899397"/>
                </a:moveTo>
                <a:cubicBezTo>
                  <a:pt x="725661" y="1899397"/>
                  <a:pt x="637530" y="1960328"/>
                  <a:pt x="601711" y="2055452"/>
                </a:cubicBezTo>
                <a:lnTo>
                  <a:pt x="601711" y="1917394"/>
                </a:lnTo>
                <a:lnTo>
                  <a:pt x="452507" y="1917394"/>
                </a:lnTo>
                <a:lnTo>
                  <a:pt x="452507" y="2813617"/>
                </a:lnTo>
                <a:lnTo>
                  <a:pt x="601711" y="2813617"/>
                </a:lnTo>
                <a:lnTo>
                  <a:pt x="601711" y="2223847"/>
                </a:lnTo>
                <a:cubicBezTo>
                  <a:pt x="601711" y="2098386"/>
                  <a:pt x="664588" y="2014060"/>
                  <a:pt x="797557" y="2014060"/>
                </a:cubicBezTo>
                <a:cubicBezTo>
                  <a:pt x="928722" y="2014060"/>
                  <a:pt x="991599" y="2098386"/>
                  <a:pt x="991599" y="2223847"/>
                </a:cubicBezTo>
                <a:lnTo>
                  <a:pt x="991599" y="2813617"/>
                </a:lnTo>
                <a:lnTo>
                  <a:pt x="1140803" y="2813617"/>
                </a:lnTo>
                <a:lnTo>
                  <a:pt x="1140803" y="2193511"/>
                </a:lnTo>
                <a:cubicBezTo>
                  <a:pt x="1140803" y="2024858"/>
                  <a:pt x="1034892" y="1899397"/>
                  <a:pt x="853219" y="1899397"/>
                </a:cubicBezTo>
                <a:moveTo>
                  <a:pt x="1756945" y="1899397"/>
                </a:moveTo>
                <a:cubicBezTo>
                  <a:pt x="1629387" y="1899397"/>
                  <a:pt x="1541257" y="1960328"/>
                  <a:pt x="1505437" y="2055452"/>
                </a:cubicBezTo>
                <a:lnTo>
                  <a:pt x="1505437" y="1917394"/>
                </a:lnTo>
                <a:lnTo>
                  <a:pt x="1356234" y="1917394"/>
                </a:lnTo>
                <a:lnTo>
                  <a:pt x="1356234" y="2813617"/>
                </a:lnTo>
                <a:lnTo>
                  <a:pt x="1505437" y="2813617"/>
                </a:lnTo>
                <a:lnTo>
                  <a:pt x="1505437" y="2223847"/>
                </a:lnTo>
                <a:cubicBezTo>
                  <a:pt x="1505437" y="2098386"/>
                  <a:pt x="1568314" y="2014060"/>
                  <a:pt x="1701283" y="2014060"/>
                </a:cubicBezTo>
                <a:cubicBezTo>
                  <a:pt x="1832449" y="2014060"/>
                  <a:pt x="1895326" y="2098386"/>
                  <a:pt x="1895326" y="2223847"/>
                </a:cubicBezTo>
                <a:lnTo>
                  <a:pt x="1895326" y="2813617"/>
                </a:lnTo>
                <a:lnTo>
                  <a:pt x="2044529" y="2813617"/>
                </a:lnTo>
                <a:lnTo>
                  <a:pt x="2044529" y="2193511"/>
                </a:lnTo>
                <a:cubicBezTo>
                  <a:pt x="2044272" y="2024858"/>
                  <a:pt x="1938360" y="1899397"/>
                  <a:pt x="1756945" y="1899397"/>
                </a:cubicBezTo>
                <a:moveTo>
                  <a:pt x="2644179" y="2704353"/>
                </a:moveTo>
                <a:cubicBezTo>
                  <a:pt x="2493171" y="2704353"/>
                  <a:pt x="2389064" y="2596888"/>
                  <a:pt x="2389064" y="2365505"/>
                </a:cubicBezTo>
                <a:cubicBezTo>
                  <a:pt x="2389064" y="2132580"/>
                  <a:pt x="2491367" y="2026658"/>
                  <a:pt x="2644179" y="2026658"/>
                </a:cubicBezTo>
                <a:cubicBezTo>
                  <a:pt x="2795186" y="2026658"/>
                  <a:pt x="2899294" y="2132323"/>
                  <a:pt x="2899294" y="2365505"/>
                </a:cubicBezTo>
                <a:cubicBezTo>
                  <a:pt x="2899294" y="2596631"/>
                  <a:pt x="2798794" y="2704353"/>
                  <a:pt x="2644179" y="2704353"/>
                </a:cubicBezTo>
                <a:moveTo>
                  <a:pt x="2651394" y="1899397"/>
                </a:moveTo>
                <a:cubicBezTo>
                  <a:pt x="2381848" y="1899397"/>
                  <a:pt x="2232902" y="2096587"/>
                  <a:pt x="2232902" y="2376303"/>
                </a:cubicBezTo>
                <a:cubicBezTo>
                  <a:pt x="2232902" y="2659362"/>
                  <a:pt x="2385714" y="2831613"/>
                  <a:pt x="2637221" y="2831613"/>
                </a:cubicBezTo>
                <a:cubicBezTo>
                  <a:pt x="2908571" y="2831613"/>
                  <a:pt x="3055971" y="2634424"/>
                  <a:pt x="3055971" y="2354707"/>
                </a:cubicBezTo>
                <a:cubicBezTo>
                  <a:pt x="3055713" y="2071392"/>
                  <a:pt x="2904706" y="1899397"/>
                  <a:pt x="2651394" y="1899397"/>
                </a:cubicBezTo>
                <a:moveTo>
                  <a:pt x="4365047" y="2723892"/>
                </a:moveTo>
                <a:cubicBezTo>
                  <a:pt x="4262743" y="2723892"/>
                  <a:pt x="4192651" y="2666560"/>
                  <a:pt x="4192651" y="2566294"/>
                </a:cubicBezTo>
                <a:cubicBezTo>
                  <a:pt x="4192651" y="2481968"/>
                  <a:pt x="4241097" y="2440833"/>
                  <a:pt x="4343659" y="2415638"/>
                </a:cubicBezTo>
                <a:lnTo>
                  <a:pt x="4453178" y="2388644"/>
                </a:lnTo>
                <a:cubicBezTo>
                  <a:pt x="4521466" y="2372447"/>
                  <a:pt x="4559089" y="2361649"/>
                  <a:pt x="4573520" y="2349309"/>
                </a:cubicBezTo>
                <a:lnTo>
                  <a:pt x="4573520" y="2523103"/>
                </a:lnTo>
                <a:cubicBezTo>
                  <a:pt x="4573520" y="2655762"/>
                  <a:pt x="4481782" y="2723892"/>
                  <a:pt x="4365047" y="2723892"/>
                </a:cubicBezTo>
                <a:moveTo>
                  <a:pt x="4411947" y="1899397"/>
                </a:moveTo>
                <a:cubicBezTo>
                  <a:pt x="4194455" y="1899397"/>
                  <a:pt x="4059682" y="2030257"/>
                  <a:pt x="4049116" y="2186312"/>
                </a:cubicBezTo>
                <a:lnTo>
                  <a:pt x="4187497" y="2215106"/>
                </a:lnTo>
                <a:cubicBezTo>
                  <a:pt x="4194713" y="2100443"/>
                  <a:pt x="4264805" y="2014317"/>
                  <a:pt x="4401381" y="2014317"/>
                </a:cubicBezTo>
                <a:cubicBezTo>
                  <a:pt x="4516312" y="2014317"/>
                  <a:pt x="4573777" y="2077048"/>
                  <a:pt x="4573777" y="2180913"/>
                </a:cubicBezTo>
                <a:lnTo>
                  <a:pt x="4573777" y="2186312"/>
                </a:lnTo>
                <a:cubicBezTo>
                  <a:pt x="4573777" y="2229246"/>
                  <a:pt x="4561151" y="2247243"/>
                  <a:pt x="4521724" y="2258041"/>
                </a:cubicBezTo>
                <a:lnTo>
                  <a:pt x="4263001" y="2322571"/>
                </a:lnTo>
                <a:cubicBezTo>
                  <a:pt x="4124620" y="2358564"/>
                  <a:pt x="4043705" y="2449831"/>
                  <a:pt x="4043705" y="2577092"/>
                </a:cubicBezTo>
                <a:cubicBezTo>
                  <a:pt x="4043705" y="2738546"/>
                  <a:pt x="4164047" y="2831613"/>
                  <a:pt x="4324074" y="2831613"/>
                </a:cubicBezTo>
                <a:cubicBezTo>
                  <a:pt x="4458847" y="2831613"/>
                  <a:pt x="4548781" y="2767083"/>
                  <a:pt x="4573777" y="2677358"/>
                </a:cubicBezTo>
                <a:cubicBezTo>
                  <a:pt x="4577385" y="2761684"/>
                  <a:pt x="4584600" y="2797420"/>
                  <a:pt x="4591816" y="2813617"/>
                </a:cubicBezTo>
                <a:lnTo>
                  <a:pt x="4744627" y="2813617"/>
                </a:lnTo>
                <a:cubicBezTo>
                  <a:pt x="4728393" y="2767083"/>
                  <a:pt x="4721177" y="2702553"/>
                  <a:pt x="4721177" y="2627225"/>
                </a:cubicBezTo>
                <a:lnTo>
                  <a:pt x="4721177" y="2171915"/>
                </a:lnTo>
                <a:cubicBezTo>
                  <a:pt x="4720920" y="2003519"/>
                  <a:pt x="4603927" y="1899397"/>
                  <a:pt x="4411947" y="1899397"/>
                </a:cubicBezTo>
                <a:moveTo>
                  <a:pt x="6942741" y="2268581"/>
                </a:moveTo>
                <a:cubicBezTo>
                  <a:pt x="6962584" y="2110984"/>
                  <a:pt x="7043241" y="2021259"/>
                  <a:pt x="7185229" y="2021259"/>
                </a:cubicBezTo>
                <a:cubicBezTo>
                  <a:pt x="7320002" y="2021259"/>
                  <a:pt x="7399114" y="2101986"/>
                  <a:pt x="7402721" y="2268581"/>
                </a:cubicBezTo>
                <a:lnTo>
                  <a:pt x="6942741" y="2268581"/>
                </a:lnTo>
                <a:moveTo>
                  <a:pt x="7185229" y="1899397"/>
                </a:moveTo>
                <a:cubicBezTo>
                  <a:pt x="6948153" y="1899397"/>
                  <a:pt x="6782714" y="2065993"/>
                  <a:pt x="6782714" y="2372704"/>
                </a:cubicBezTo>
                <a:cubicBezTo>
                  <a:pt x="6782714" y="2666560"/>
                  <a:pt x="6935525" y="2831613"/>
                  <a:pt x="7185229" y="2831613"/>
                </a:cubicBezTo>
                <a:cubicBezTo>
                  <a:pt x="7390095" y="2831613"/>
                  <a:pt x="7519456" y="2715151"/>
                  <a:pt x="7551667" y="2539557"/>
                </a:cubicBezTo>
                <a:lnTo>
                  <a:pt x="7415091" y="2503821"/>
                </a:lnTo>
                <a:cubicBezTo>
                  <a:pt x="7391641" y="2654477"/>
                  <a:pt x="7310983" y="2706410"/>
                  <a:pt x="7199403" y="2706410"/>
                </a:cubicBezTo>
                <a:cubicBezTo>
                  <a:pt x="7021595" y="2706410"/>
                  <a:pt x="6942484" y="2575550"/>
                  <a:pt x="6937072" y="2374761"/>
                </a:cubicBezTo>
                <a:lnTo>
                  <a:pt x="7553213" y="2374761"/>
                </a:lnTo>
                <a:lnTo>
                  <a:pt x="7553213" y="2324627"/>
                </a:lnTo>
                <a:cubicBezTo>
                  <a:pt x="7553729" y="2010461"/>
                  <a:pt x="7382879" y="1899397"/>
                  <a:pt x="7185229" y="1899397"/>
                </a:cubicBezTo>
                <a:moveTo>
                  <a:pt x="9777354" y="2268581"/>
                </a:moveTo>
                <a:cubicBezTo>
                  <a:pt x="9797197" y="2110984"/>
                  <a:pt x="9877854" y="2021259"/>
                  <a:pt x="10019842" y="2021259"/>
                </a:cubicBezTo>
                <a:cubicBezTo>
                  <a:pt x="10154615" y="2021259"/>
                  <a:pt x="10233727" y="2101986"/>
                  <a:pt x="10237334" y="2268581"/>
                </a:cubicBezTo>
                <a:lnTo>
                  <a:pt x="9777354" y="2268581"/>
                </a:lnTo>
                <a:moveTo>
                  <a:pt x="10019842" y="1899397"/>
                </a:moveTo>
                <a:cubicBezTo>
                  <a:pt x="9782766" y="1899397"/>
                  <a:pt x="9617327" y="2065993"/>
                  <a:pt x="9617327" y="2372704"/>
                </a:cubicBezTo>
                <a:cubicBezTo>
                  <a:pt x="9617327" y="2666560"/>
                  <a:pt x="9770138" y="2831613"/>
                  <a:pt x="10019842" y="2831613"/>
                </a:cubicBezTo>
                <a:cubicBezTo>
                  <a:pt x="10224708" y="2831613"/>
                  <a:pt x="10354069" y="2715151"/>
                  <a:pt x="10386280" y="2539557"/>
                </a:cubicBezTo>
                <a:lnTo>
                  <a:pt x="10249704" y="2503821"/>
                </a:lnTo>
                <a:cubicBezTo>
                  <a:pt x="10226254" y="2654477"/>
                  <a:pt x="10145596" y="2706410"/>
                  <a:pt x="10034016" y="2706410"/>
                </a:cubicBezTo>
                <a:cubicBezTo>
                  <a:pt x="9856207" y="2706410"/>
                  <a:pt x="9777097" y="2575550"/>
                  <a:pt x="9771684" y="2374761"/>
                </a:cubicBezTo>
                <a:lnTo>
                  <a:pt x="10387826" y="2374761"/>
                </a:lnTo>
                <a:lnTo>
                  <a:pt x="10387826" y="2324627"/>
                </a:lnTo>
                <a:cubicBezTo>
                  <a:pt x="10388342" y="2010461"/>
                  <a:pt x="10217492" y="1899397"/>
                  <a:pt x="10019842" y="1899397"/>
                </a:cubicBezTo>
                <a:moveTo>
                  <a:pt x="12299387" y="1899397"/>
                </a:moveTo>
                <a:cubicBezTo>
                  <a:pt x="12053291" y="1899397"/>
                  <a:pt x="11886049" y="2071392"/>
                  <a:pt x="11886049" y="2374503"/>
                </a:cubicBezTo>
                <a:cubicBezTo>
                  <a:pt x="11886049" y="2671959"/>
                  <a:pt x="12049425" y="2831613"/>
                  <a:pt x="12292171" y="2831613"/>
                </a:cubicBezTo>
                <a:cubicBezTo>
                  <a:pt x="12511467" y="2831613"/>
                  <a:pt x="12635417" y="2697154"/>
                  <a:pt x="12660413" y="2512562"/>
                </a:cubicBezTo>
                <a:lnTo>
                  <a:pt x="12518425" y="2478369"/>
                </a:lnTo>
                <a:cubicBezTo>
                  <a:pt x="12493171" y="2646764"/>
                  <a:pt x="12421533" y="2704353"/>
                  <a:pt x="12302736" y="2704353"/>
                </a:cubicBezTo>
                <a:cubicBezTo>
                  <a:pt x="12130340" y="2704353"/>
                  <a:pt x="12042210" y="2578892"/>
                  <a:pt x="12042210" y="2363706"/>
                </a:cubicBezTo>
                <a:cubicBezTo>
                  <a:pt x="12042210" y="2139778"/>
                  <a:pt x="12135494" y="2026658"/>
                  <a:pt x="12295521" y="2026658"/>
                </a:cubicBezTo>
                <a:cubicBezTo>
                  <a:pt x="12408648" y="2026658"/>
                  <a:pt x="12491367" y="2082189"/>
                  <a:pt x="12518167" y="2241844"/>
                </a:cubicBezTo>
                <a:lnTo>
                  <a:pt x="12660156" y="2207908"/>
                </a:lnTo>
                <a:cubicBezTo>
                  <a:pt x="12635417" y="2024858"/>
                  <a:pt x="12511467" y="1899397"/>
                  <a:pt x="12299387" y="1899397"/>
                </a:cubicBezTo>
                <a:moveTo>
                  <a:pt x="13596350" y="1899397"/>
                </a:moveTo>
                <a:cubicBezTo>
                  <a:pt x="13468794" y="1899397"/>
                  <a:pt x="13380662" y="1960328"/>
                  <a:pt x="13344844" y="2055452"/>
                </a:cubicBezTo>
                <a:lnTo>
                  <a:pt x="13344844" y="1917394"/>
                </a:lnTo>
                <a:lnTo>
                  <a:pt x="13195639" y="1917394"/>
                </a:lnTo>
                <a:lnTo>
                  <a:pt x="13195639" y="2813617"/>
                </a:lnTo>
                <a:lnTo>
                  <a:pt x="13344844" y="2813617"/>
                </a:lnTo>
                <a:lnTo>
                  <a:pt x="13344844" y="2223847"/>
                </a:lnTo>
                <a:cubicBezTo>
                  <a:pt x="13344844" y="2098386"/>
                  <a:pt x="13407721" y="2014060"/>
                  <a:pt x="13540690" y="2014060"/>
                </a:cubicBezTo>
                <a:cubicBezTo>
                  <a:pt x="13671856" y="2014060"/>
                  <a:pt x="13734732" y="2098386"/>
                  <a:pt x="13734732" y="2223847"/>
                </a:cubicBezTo>
                <a:lnTo>
                  <a:pt x="13734732" y="2813617"/>
                </a:lnTo>
                <a:lnTo>
                  <a:pt x="13883936" y="2813617"/>
                </a:lnTo>
                <a:lnTo>
                  <a:pt x="13883936" y="2193511"/>
                </a:lnTo>
                <a:cubicBezTo>
                  <a:pt x="13883936" y="2024858"/>
                  <a:pt x="13777767" y="1899397"/>
                  <a:pt x="13596350" y="1899397"/>
                </a:cubicBezTo>
                <a:moveTo>
                  <a:pt x="14232336" y="2268581"/>
                </a:moveTo>
                <a:cubicBezTo>
                  <a:pt x="14252177" y="2110984"/>
                  <a:pt x="14332835" y="2021259"/>
                  <a:pt x="14474823" y="2021259"/>
                </a:cubicBezTo>
                <a:cubicBezTo>
                  <a:pt x="14609596" y="2021259"/>
                  <a:pt x="14688708" y="2101986"/>
                  <a:pt x="14692316" y="2268581"/>
                </a:cubicBezTo>
                <a:lnTo>
                  <a:pt x="14232336" y="2268581"/>
                </a:lnTo>
                <a:moveTo>
                  <a:pt x="14474823" y="1899397"/>
                </a:moveTo>
                <a:cubicBezTo>
                  <a:pt x="14237746" y="1899397"/>
                  <a:pt x="14072308" y="2065993"/>
                  <a:pt x="14072308" y="2372704"/>
                </a:cubicBezTo>
                <a:cubicBezTo>
                  <a:pt x="14072308" y="2666560"/>
                  <a:pt x="14225120" y="2831613"/>
                  <a:pt x="14474823" y="2831613"/>
                </a:cubicBezTo>
                <a:cubicBezTo>
                  <a:pt x="14679689" y="2831613"/>
                  <a:pt x="14809051" y="2715151"/>
                  <a:pt x="14841262" y="2539557"/>
                </a:cubicBezTo>
                <a:lnTo>
                  <a:pt x="14704684" y="2503821"/>
                </a:lnTo>
                <a:cubicBezTo>
                  <a:pt x="14681235" y="2654477"/>
                  <a:pt x="14600577" y="2706410"/>
                  <a:pt x="14488996" y="2706410"/>
                </a:cubicBezTo>
                <a:cubicBezTo>
                  <a:pt x="14311190" y="2706410"/>
                  <a:pt x="14232078" y="2575550"/>
                  <a:pt x="14226666" y="2374761"/>
                </a:cubicBezTo>
                <a:lnTo>
                  <a:pt x="14842809" y="2374761"/>
                </a:lnTo>
                <a:lnTo>
                  <a:pt x="14842809" y="2324627"/>
                </a:lnTo>
                <a:cubicBezTo>
                  <a:pt x="14843065" y="2010461"/>
                  <a:pt x="14672473" y="1899397"/>
                  <a:pt x="14474823" y="1899397"/>
                </a:cubicBezTo>
                <a:moveTo>
                  <a:pt x="5204092" y="1666471"/>
                </a:moveTo>
                <a:lnTo>
                  <a:pt x="5054889" y="1702207"/>
                </a:lnTo>
                <a:lnTo>
                  <a:pt x="5054889" y="1917394"/>
                </a:lnTo>
                <a:lnTo>
                  <a:pt x="4882493" y="1917394"/>
                </a:lnTo>
                <a:lnTo>
                  <a:pt x="4882493" y="2032057"/>
                </a:lnTo>
                <a:lnTo>
                  <a:pt x="5054889" y="2032057"/>
                </a:lnTo>
                <a:lnTo>
                  <a:pt x="5054889" y="2580434"/>
                </a:lnTo>
                <a:cubicBezTo>
                  <a:pt x="5054889" y="2727491"/>
                  <a:pt x="5124981" y="2831356"/>
                  <a:pt x="5300985" y="2831356"/>
                </a:cubicBezTo>
                <a:cubicBezTo>
                  <a:pt x="5389115" y="2831356"/>
                  <a:pt x="5464361" y="2802562"/>
                  <a:pt x="5493223" y="2775824"/>
                </a:cubicBezTo>
                <a:lnTo>
                  <a:pt x="5451992" y="2668360"/>
                </a:lnTo>
                <a:cubicBezTo>
                  <a:pt x="5451992" y="2668360"/>
                  <a:pt x="5398135" y="2705895"/>
                  <a:pt x="5320827" y="2705895"/>
                </a:cubicBezTo>
                <a:cubicBezTo>
                  <a:pt x="5239912" y="2705895"/>
                  <a:pt x="5204092" y="2657562"/>
                  <a:pt x="5204092" y="2557039"/>
                </a:cubicBezTo>
                <a:lnTo>
                  <a:pt x="5204092" y="2032057"/>
                </a:lnTo>
                <a:lnTo>
                  <a:pt x="5470031" y="2032057"/>
                </a:lnTo>
                <a:lnTo>
                  <a:pt x="5470031" y="1917394"/>
                </a:lnTo>
                <a:lnTo>
                  <a:pt x="5204092" y="1917394"/>
                </a:lnTo>
                <a:lnTo>
                  <a:pt x="5204092" y="1666471"/>
                </a:lnTo>
                <a:moveTo>
                  <a:pt x="219296" y="1558750"/>
                </a:moveTo>
                <a:lnTo>
                  <a:pt x="62877" y="1558750"/>
                </a:lnTo>
                <a:lnTo>
                  <a:pt x="62877" y="2813360"/>
                </a:lnTo>
                <a:lnTo>
                  <a:pt x="219296" y="2813360"/>
                </a:lnTo>
                <a:lnTo>
                  <a:pt x="219296" y="1558750"/>
                </a:lnTo>
                <a:close/>
                <a:moveTo>
                  <a:pt x="9411173" y="1558750"/>
                </a:moveTo>
                <a:lnTo>
                  <a:pt x="9174096" y="1558750"/>
                </a:lnTo>
                <a:lnTo>
                  <a:pt x="8802247" y="2569636"/>
                </a:lnTo>
                <a:lnTo>
                  <a:pt x="8428593" y="1558750"/>
                </a:lnTo>
                <a:lnTo>
                  <a:pt x="8180694" y="1558750"/>
                </a:lnTo>
                <a:lnTo>
                  <a:pt x="8180694" y="2813360"/>
                </a:lnTo>
                <a:lnTo>
                  <a:pt x="8337113" y="2813360"/>
                </a:lnTo>
                <a:lnTo>
                  <a:pt x="8337113" y="1732801"/>
                </a:lnTo>
                <a:lnTo>
                  <a:pt x="8737824" y="2813617"/>
                </a:lnTo>
                <a:lnTo>
                  <a:pt x="8858166" y="2813617"/>
                </a:lnTo>
                <a:lnTo>
                  <a:pt x="9255270" y="1731002"/>
                </a:lnTo>
                <a:lnTo>
                  <a:pt x="9255270" y="2813617"/>
                </a:lnTo>
                <a:lnTo>
                  <a:pt x="9411431" y="2813617"/>
                </a:lnTo>
                <a:lnTo>
                  <a:pt x="9411431" y="1558750"/>
                </a:lnTo>
                <a:moveTo>
                  <a:pt x="10941349" y="2704353"/>
                </a:moveTo>
                <a:cubicBezTo>
                  <a:pt x="10793949" y="2704353"/>
                  <a:pt x="10695254" y="2598688"/>
                  <a:pt x="10695254" y="2365505"/>
                </a:cubicBezTo>
                <a:cubicBezTo>
                  <a:pt x="10695254" y="2130780"/>
                  <a:pt x="10794207" y="2026658"/>
                  <a:pt x="10941349" y="2026658"/>
                </a:cubicBezTo>
                <a:cubicBezTo>
                  <a:pt x="11088749" y="2026658"/>
                  <a:pt x="11187445" y="2130523"/>
                  <a:pt x="11187445" y="2365505"/>
                </a:cubicBezTo>
                <a:cubicBezTo>
                  <a:pt x="11187445" y="2598431"/>
                  <a:pt x="11088749" y="2704353"/>
                  <a:pt x="10941349" y="2704353"/>
                </a:cubicBezTo>
                <a:moveTo>
                  <a:pt x="11333042" y="1558750"/>
                </a:moveTo>
                <a:lnTo>
                  <a:pt x="11183838" y="1558750"/>
                </a:lnTo>
                <a:lnTo>
                  <a:pt x="11183838" y="2089388"/>
                </a:lnTo>
                <a:cubicBezTo>
                  <a:pt x="11151368" y="1990665"/>
                  <a:pt x="11072515" y="1899397"/>
                  <a:pt x="10916095" y="1899397"/>
                </a:cubicBezTo>
                <a:cubicBezTo>
                  <a:pt x="10714838" y="1899397"/>
                  <a:pt x="10538834" y="2057252"/>
                  <a:pt x="10538834" y="2370904"/>
                </a:cubicBezTo>
                <a:cubicBezTo>
                  <a:pt x="10538834" y="2688156"/>
                  <a:pt x="10714838" y="2831613"/>
                  <a:pt x="10903469" y="2831613"/>
                </a:cubicBezTo>
                <a:cubicBezTo>
                  <a:pt x="11045457" y="2831613"/>
                  <a:pt x="11149564" y="2749087"/>
                  <a:pt x="11183838" y="2632624"/>
                </a:cubicBezTo>
                <a:lnTo>
                  <a:pt x="11183838" y="2700753"/>
                </a:lnTo>
                <a:cubicBezTo>
                  <a:pt x="11183838" y="2741888"/>
                  <a:pt x="11187445" y="2786879"/>
                  <a:pt x="11192857" y="2813617"/>
                </a:cubicBezTo>
                <a:lnTo>
                  <a:pt x="11343864" y="2813617"/>
                </a:lnTo>
                <a:cubicBezTo>
                  <a:pt x="11336649" y="2770683"/>
                  <a:pt x="11333042" y="2707952"/>
                  <a:pt x="11333042" y="2627225"/>
                </a:cubicBezTo>
                <a:lnTo>
                  <a:pt x="11333042" y="1558750"/>
                </a:lnTo>
                <a:moveTo>
                  <a:pt x="5712261" y="1532012"/>
                </a:moveTo>
                <a:cubicBezTo>
                  <a:pt x="5652992" y="1532012"/>
                  <a:pt x="5606350" y="1578546"/>
                  <a:pt x="5606350" y="1637677"/>
                </a:cubicBezTo>
                <a:cubicBezTo>
                  <a:pt x="5606350" y="1696808"/>
                  <a:pt x="5652992" y="1741542"/>
                  <a:pt x="5712261" y="1741542"/>
                </a:cubicBezTo>
                <a:cubicBezTo>
                  <a:pt x="5771531" y="1741542"/>
                  <a:pt x="5816369" y="1696808"/>
                  <a:pt x="5816369" y="1637677"/>
                </a:cubicBezTo>
                <a:cubicBezTo>
                  <a:pt x="5816627" y="1578546"/>
                  <a:pt x="5771531" y="1532012"/>
                  <a:pt x="5712261" y="1532012"/>
                </a:cubicBezTo>
                <a:moveTo>
                  <a:pt x="11623976" y="1532012"/>
                </a:moveTo>
                <a:cubicBezTo>
                  <a:pt x="11564707" y="1532012"/>
                  <a:pt x="11518064" y="1578546"/>
                  <a:pt x="11518064" y="1637677"/>
                </a:cubicBezTo>
                <a:cubicBezTo>
                  <a:pt x="11518064" y="1696808"/>
                  <a:pt x="11564707" y="1741542"/>
                  <a:pt x="11623976" y="1741542"/>
                </a:cubicBezTo>
                <a:cubicBezTo>
                  <a:pt x="11683245" y="1741542"/>
                  <a:pt x="11728083" y="1696808"/>
                  <a:pt x="11728083" y="1637677"/>
                </a:cubicBezTo>
                <a:cubicBezTo>
                  <a:pt x="11728341" y="1578546"/>
                  <a:pt x="11683245" y="1532012"/>
                  <a:pt x="11623976" y="1532012"/>
                </a:cubicBezTo>
                <a:moveTo>
                  <a:pt x="12906510" y="1532012"/>
                </a:moveTo>
                <a:cubicBezTo>
                  <a:pt x="12847240" y="1532012"/>
                  <a:pt x="12800598" y="1578546"/>
                  <a:pt x="12800598" y="1637677"/>
                </a:cubicBezTo>
                <a:cubicBezTo>
                  <a:pt x="12800598" y="1696808"/>
                  <a:pt x="12847240" y="1741542"/>
                  <a:pt x="12906510" y="1741542"/>
                </a:cubicBezTo>
                <a:cubicBezTo>
                  <a:pt x="12965779" y="1741542"/>
                  <a:pt x="13010617" y="1696808"/>
                  <a:pt x="13010617" y="1637677"/>
                </a:cubicBezTo>
                <a:cubicBezTo>
                  <a:pt x="13010875" y="1578546"/>
                  <a:pt x="12965779" y="1532012"/>
                  <a:pt x="12906510" y="1532012"/>
                </a:cubicBezTo>
              </a:path>
            </a:pathLst>
          </a:custGeom>
          <a:solidFill>
            <a:schemeClr val="accent1"/>
          </a:solidFill>
          <a:ln w="2576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A871CE-D962-C010-3521-0F8C1298F730}"/>
              </a:ext>
            </a:extLst>
          </p:cNvPr>
          <p:cNvSpPr txBox="1"/>
          <p:nvPr userDrawn="1"/>
        </p:nvSpPr>
        <p:spPr>
          <a:xfrm>
            <a:off x="11054417" y="6254496"/>
            <a:ext cx="161654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Oncology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F3DD7B-CF7F-7706-B221-89AAEA526B23}"/>
              </a:ext>
            </a:extLst>
          </p:cNvPr>
          <p:cNvSpPr/>
          <p:nvPr userDrawn="1"/>
        </p:nvSpPr>
        <p:spPr>
          <a:xfrm>
            <a:off x="10926401" y="6163056"/>
            <a:ext cx="18288" cy="3931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326439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144B7-A074-674B-D0E6-7A9447246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F9E34-381C-A505-0A19-079828C42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0E62D-9F83-C54D-3A9E-8F7AAA8CC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5F762-6097-42DC-BD08-E4D66160CE62}" type="datetime1">
              <a:rPr lang="nl-BE" smtClean="0"/>
              <a:t>1/07/2025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42D88-191F-38DD-B72F-A398FC9C0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FCCA3-8F0C-361B-2A8B-D373DD929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F336-7BB7-49A4-9E0F-7E18412BF90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651864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content no chevron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B2793-262E-6F49-951C-12EC71BDB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1453"/>
            <a:ext cx="10515600" cy="48085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DF37261-B2A3-FF49-85AD-A1DF3A8C42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3736"/>
            <a:ext cx="10515600" cy="964591"/>
          </a:xfrm>
        </p:spPr>
        <p:txBody>
          <a:bodyPr anchor="b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Slide title on up to two lines – </a:t>
            </a:r>
            <a:br>
              <a:rPr lang="en-US"/>
            </a:br>
            <a:r>
              <a:rPr lang="en-US"/>
              <a:t>Arial Bold 30pt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8B638B-A06A-444A-9BA7-BCC4A37035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</p:spTree>
    <p:extLst>
      <p:ext uri="{BB962C8B-B14F-4D97-AF65-F5344CB8AC3E}">
        <p14:creationId xmlns:p14="http://schemas.microsoft.com/office/powerpoint/2010/main" val="24877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B8AD4-5298-7DA9-DDAD-3AB53AF2F9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338" y="266400"/>
            <a:ext cx="8674100" cy="2770117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7400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br>
              <a:rPr lang="en-GB" dirty="0"/>
            </a:b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F487D-4064-92B3-E439-C4C68E6D7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b="0" i="0" dirty="0">
                <a:effectLst/>
              </a:rPr>
              <a:t>Slide legal disclaimer goes here if required 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b="0" i="0" dirty="0">
                <a:effectLst/>
              </a:rPr>
              <a:t>Slide footer goes here if required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183B-3F5F-D40F-DF08-A45F8678A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D767-5246-2244-A4A3-B8AFB2183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4627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Panel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D4FF8C-1D72-E0CF-4605-CF03816DB150}"/>
              </a:ext>
            </a:extLst>
          </p:cNvPr>
          <p:cNvSpPr/>
          <p:nvPr userDrawn="1"/>
        </p:nvSpPr>
        <p:spPr>
          <a:xfrm>
            <a:off x="9144000" y="2"/>
            <a:ext cx="3048000" cy="22825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951803-8B14-5893-C6D9-F22E6D29647B}"/>
              </a:ext>
            </a:extLst>
          </p:cNvPr>
          <p:cNvSpPr/>
          <p:nvPr userDrawn="1"/>
        </p:nvSpPr>
        <p:spPr>
          <a:xfrm>
            <a:off x="0" y="4578308"/>
            <a:ext cx="8089900" cy="22825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3" name="Graphic 6">
            <a:extLst>
              <a:ext uri="{FF2B5EF4-FFF2-40B4-BE49-F238E27FC236}">
                <a16:creationId xmlns:a16="http://schemas.microsoft.com/office/drawing/2014/main" id="{39262F51-FFDD-F16F-770C-491E216BC8CC}"/>
              </a:ext>
            </a:extLst>
          </p:cNvPr>
          <p:cNvSpPr>
            <a:spLocks noChangeAspect="1"/>
          </p:cNvSpPr>
          <p:nvPr userDrawn="1"/>
        </p:nvSpPr>
        <p:spPr>
          <a:xfrm>
            <a:off x="288303" y="6416713"/>
            <a:ext cx="2102687" cy="147600"/>
          </a:xfrm>
          <a:custGeom>
            <a:avLst/>
            <a:gdLst>
              <a:gd name="connsiteX0" fmla="*/ 4672481 w 11413077"/>
              <a:gd name="connsiteY0" fmla="*/ 236351 h 801151"/>
              <a:gd name="connsiteX1" fmla="*/ 4578324 w 11413077"/>
              <a:gd name="connsiteY1" fmla="*/ 236351 h 801151"/>
              <a:gd name="connsiteX2" fmla="*/ 4436614 w 11413077"/>
              <a:gd name="connsiteY2" fmla="*/ 678512 h 801151"/>
              <a:gd name="connsiteX3" fmla="*/ 4293794 w 11413077"/>
              <a:gd name="connsiteY3" fmla="*/ 236351 h 801151"/>
              <a:gd name="connsiteX4" fmla="*/ 4196308 w 11413077"/>
              <a:gd name="connsiteY4" fmla="*/ 236351 h 801151"/>
              <a:gd name="connsiteX5" fmla="*/ 4376855 w 11413077"/>
              <a:gd name="connsiteY5" fmla="*/ 783609 h 801151"/>
              <a:gd name="connsiteX6" fmla="*/ 4492093 w 11413077"/>
              <a:gd name="connsiteY6" fmla="*/ 783609 h 801151"/>
              <a:gd name="connsiteX7" fmla="*/ 4672481 w 11413077"/>
              <a:gd name="connsiteY7" fmla="*/ 236351 h 801151"/>
              <a:gd name="connsiteX8" fmla="*/ 5829624 w 11413077"/>
              <a:gd name="connsiteY8" fmla="*/ 236351 h 801151"/>
              <a:gd name="connsiteX9" fmla="*/ 5737687 w 11413077"/>
              <a:gd name="connsiteY9" fmla="*/ 236351 h 801151"/>
              <a:gd name="connsiteX10" fmla="*/ 5737687 w 11413077"/>
              <a:gd name="connsiteY10" fmla="*/ 783609 h 801151"/>
              <a:gd name="connsiteX11" fmla="*/ 5829624 w 11413077"/>
              <a:gd name="connsiteY11" fmla="*/ 783609 h 801151"/>
              <a:gd name="connsiteX12" fmla="*/ 5829624 w 11413077"/>
              <a:gd name="connsiteY12" fmla="*/ 236351 h 801151"/>
              <a:gd name="connsiteX13" fmla="*/ 6394405 w 11413077"/>
              <a:gd name="connsiteY13" fmla="*/ 236351 h 801151"/>
              <a:gd name="connsiteX14" fmla="*/ 6300249 w 11413077"/>
              <a:gd name="connsiteY14" fmla="*/ 236351 h 801151"/>
              <a:gd name="connsiteX15" fmla="*/ 6158538 w 11413077"/>
              <a:gd name="connsiteY15" fmla="*/ 678512 h 801151"/>
              <a:gd name="connsiteX16" fmla="*/ 6015718 w 11413077"/>
              <a:gd name="connsiteY16" fmla="*/ 236351 h 801151"/>
              <a:gd name="connsiteX17" fmla="*/ 5918233 w 11413077"/>
              <a:gd name="connsiteY17" fmla="*/ 236351 h 801151"/>
              <a:gd name="connsiteX18" fmla="*/ 6098779 w 11413077"/>
              <a:gd name="connsiteY18" fmla="*/ 783609 h 801151"/>
              <a:gd name="connsiteX19" fmla="*/ 6214018 w 11413077"/>
              <a:gd name="connsiteY19" fmla="*/ 783609 h 801151"/>
              <a:gd name="connsiteX20" fmla="*/ 6394405 w 11413077"/>
              <a:gd name="connsiteY20" fmla="*/ 236351 h 801151"/>
              <a:gd name="connsiteX21" fmla="*/ 9473991 w 11413077"/>
              <a:gd name="connsiteY21" fmla="*/ 236351 h 801151"/>
              <a:gd name="connsiteX22" fmla="*/ 9382053 w 11413077"/>
              <a:gd name="connsiteY22" fmla="*/ 236351 h 801151"/>
              <a:gd name="connsiteX23" fmla="*/ 9382053 w 11413077"/>
              <a:gd name="connsiteY23" fmla="*/ 783609 h 801151"/>
              <a:gd name="connsiteX24" fmla="*/ 9473991 w 11413077"/>
              <a:gd name="connsiteY24" fmla="*/ 783609 h 801151"/>
              <a:gd name="connsiteX25" fmla="*/ 9473991 w 11413077"/>
              <a:gd name="connsiteY25" fmla="*/ 236351 h 801151"/>
              <a:gd name="connsiteX26" fmla="*/ 10264494 w 11413077"/>
              <a:gd name="connsiteY26" fmla="*/ 236351 h 801151"/>
              <a:gd name="connsiteX27" fmla="*/ 10172556 w 11413077"/>
              <a:gd name="connsiteY27" fmla="*/ 236351 h 801151"/>
              <a:gd name="connsiteX28" fmla="*/ 10172556 w 11413077"/>
              <a:gd name="connsiteY28" fmla="*/ 783609 h 801151"/>
              <a:gd name="connsiteX29" fmla="*/ 10264494 w 11413077"/>
              <a:gd name="connsiteY29" fmla="*/ 783609 h 801151"/>
              <a:gd name="connsiteX30" fmla="*/ 10264494 w 11413077"/>
              <a:gd name="connsiteY30" fmla="*/ 236351 h 801151"/>
              <a:gd name="connsiteX31" fmla="*/ 2788874 w 11413077"/>
              <a:gd name="connsiteY31" fmla="*/ 225387 h 801151"/>
              <a:gd name="connsiteX32" fmla="*/ 2633848 w 11413077"/>
              <a:gd name="connsiteY32" fmla="*/ 320617 h 801151"/>
              <a:gd name="connsiteX33" fmla="*/ 2633848 w 11413077"/>
              <a:gd name="connsiteY33" fmla="*/ 236351 h 801151"/>
              <a:gd name="connsiteX34" fmla="*/ 2541911 w 11413077"/>
              <a:gd name="connsiteY34" fmla="*/ 236351 h 801151"/>
              <a:gd name="connsiteX35" fmla="*/ 2541911 w 11413077"/>
              <a:gd name="connsiteY35" fmla="*/ 783609 h 801151"/>
              <a:gd name="connsiteX36" fmla="*/ 2633848 w 11413077"/>
              <a:gd name="connsiteY36" fmla="*/ 783609 h 801151"/>
              <a:gd name="connsiteX37" fmla="*/ 2633848 w 11413077"/>
              <a:gd name="connsiteY37" fmla="*/ 423522 h 801151"/>
              <a:gd name="connsiteX38" fmla="*/ 2754635 w 11413077"/>
              <a:gd name="connsiteY38" fmla="*/ 295557 h 801151"/>
              <a:gd name="connsiteX39" fmla="*/ 2874312 w 11413077"/>
              <a:gd name="connsiteY39" fmla="*/ 423522 h 801151"/>
              <a:gd name="connsiteX40" fmla="*/ 2874312 w 11413077"/>
              <a:gd name="connsiteY40" fmla="*/ 783609 h 801151"/>
              <a:gd name="connsiteX41" fmla="*/ 2966249 w 11413077"/>
              <a:gd name="connsiteY41" fmla="*/ 783609 h 801151"/>
              <a:gd name="connsiteX42" fmla="*/ 2966249 w 11413077"/>
              <a:gd name="connsiteY42" fmla="*/ 404883 h 801151"/>
              <a:gd name="connsiteX43" fmla="*/ 2788874 w 11413077"/>
              <a:gd name="connsiteY43" fmla="*/ 225387 h 801151"/>
              <a:gd name="connsiteX44" fmla="*/ 3345887 w 11413077"/>
              <a:gd name="connsiteY44" fmla="*/ 225387 h 801151"/>
              <a:gd name="connsiteX45" fmla="*/ 3190862 w 11413077"/>
              <a:gd name="connsiteY45" fmla="*/ 320617 h 801151"/>
              <a:gd name="connsiteX46" fmla="*/ 3190862 w 11413077"/>
              <a:gd name="connsiteY46" fmla="*/ 236351 h 801151"/>
              <a:gd name="connsiteX47" fmla="*/ 3098925 w 11413077"/>
              <a:gd name="connsiteY47" fmla="*/ 236351 h 801151"/>
              <a:gd name="connsiteX48" fmla="*/ 3098925 w 11413077"/>
              <a:gd name="connsiteY48" fmla="*/ 783609 h 801151"/>
              <a:gd name="connsiteX49" fmla="*/ 3190862 w 11413077"/>
              <a:gd name="connsiteY49" fmla="*/ 783609 h 801151"/>
              <a:gd name="connsiteX50" fmla="*/ 3190862 w 11413077"/>
              <a:gd name="connsiteY50" fmla="*/ 423522 h 801151"/>
              <a:gd name="connsiteX51" fmla="*/ 3311649 w 11413077"/>
              <a:gd name="connsiteY51" fmla="*/ 295557 h 801151"/>
              <a:gd name="connsiteX52" fmla="*/ 3431326 w 11413077"/>
              <a:gd name="connsiteY52" fmla="*/ 423522 h 801151"/>
              <a:gd name="connsiteX53" fmla="*/ 3431326 w 11413077"/>
              <a:gd name="connsiteY53" fmla="*/ 783609 h 801151"/>
              <a:gd name="connsiteX54" fmla="*/ 3523263 w 11413077"/>
              <a:gd name="connsiteY54" fmla="*/ 783609 h 801151"/>
              <a:gd name="connsiteX55" fmla="*/ 3523263 w 11413077"/>
              <a:gd name="connsiteY55" fmla="*/ 404883 h 801151"/>
              <a:gd name="connsiteX56" fmla="*/ 3345887 w 11413077"/>
              <a:gd name="connsiteY56" fmla="*/ 225387 h 801151"/>
              <a:gd name="connsiteX57" fmla="*/ 3892915 w 11413077"/>
              <a:gd name="connsiteY57" fmla="*/ 716729 h 801151"/>
              <a:gd name="connsiteX58" fmla="*/ 3735671 w 11413077"/>
              <a:gd name="connsiteY58" fmla="*/ 509823 h 801151"/>
              <a:gd name="connsiteX59" fmla="*/ 3892915 w 11413077"/>
              <a:gd name="connsiteY59" fmla="*/ 302918 h 801151"/>
              <a:gd name="connsiteX60" fmla="*/ 4050160 w 11413077"/>
              <a:gd name="connsiteY60" fmla="*/ 509823 h 801151"/>
              <a:gd name="connsiteX61" fmla="*/ 3892915 w 11413077"/>
              <a:gd name="connsiteY61" fmla="*/ 716729 h 801151"/>
              <a:gd name="connsiteX62" fmla="*/ 3897195 w 11413077"/>
              <a:gd name="connsiteY62" fmla="*/ 225387 h 801151"/>
              <a:gd name="connsiteX63" fmla="*/ 3639136 w 11413077"/>
              <a:gd name="connsiteY63" fmla="*/ 516558 h 801151"/>
              <a:gd name="connsiteX64" fmla="*/ 3888318 w 11413077"/>
              <a:gd name="connsiteY64" fmla="*/ 794573 h 801151"/>
              <a:gd name="connsiteX65" fmla="*/ 4146377 w 11413077"/>
              <a:gd name="connsiteY65" fmla="*/ 503402 h 801151"/>
              <a:gd name="connsiteX66" fmla="*/ 3897195 w 11413077"/>
              <a:gd name="connsiteY66" fmla="*/ 225387 h 801151"/>
              <a:gd name="connsiteX67" fmla="*/ 4953682 w 11413077"/>
              <a:gd name="connsiteY67" fmla="*/ 728789 h 801151"/>
              <a:gd name="connsiteX68" fmla="*/ 4847321 w 11413077"/>
              <a:gd name="connsiteY68" fmla="*/ 632463 h 801151"/>
              <a:gd name="connsiteX69" fmla="*/ 4940367 w 11413077"/>
              <a:gd name="connsiteY69" fmla="*/ 540522 h 801151"/>
              <a:gd name="connsiteX70" fmla="*/ 5007894 w 11413077"/>
              <a:gd name="connsiteY70" fmla="*/ 524077 h 801151"/>
              <a:gd name="connsiteX71" fmla="*/ 5082078 w 11413077"/>
              <a:gd name="connsiteY71" fmla="*/ 499956 h 801151"/>
              <a:gd name="connsiteX72" fmla="*/ 5082078 w 11413077"/>
              <a:gd name="connsiteY72" fmla="*/ 606150 h 801151"/>
              <a:gd name="connsiteX73" fmla="*/ 4953682 w 11413077"/>
              <a:gd name="connsiteY73" fmla="*/ 728789 h 801151"/>
              <a:gd name="connsiteX74" fmla="*/ 4982532 w 11413077"/>
              <a:gd name="connsiteY74" fmla="*/ 225387 h 801151"/>
              <a:gd name="connsiteX75" fmla="*/ 4758871 w 11413077"/>
              <a:gd name="connsiteY75" fmla="*/ 400497 h 801151"/>
              <a:gd name="connsiteX76" fmla="*/ 4844151 w 11413077"/>
              <a:gd name="connsiteY76" fmla="*/ 418040 h 801151"/>
              <a:gd name="connsiteX77" fmla="*/ 4975875 w 11413077"/>
              <a:gd name="connsiteY77" fmla="*/ 295400 h 801151"/>
              <a:gd name="connsiteX78" fmla="*/ 5082237 w 11413077"/>
              <a:gd name="connsiteY78" fmla="*/ 397208 h 801151"/>
              <a:gd name="connsiteX79" fmla="*/ 5082237 w 11413077"/>
              <a:gd name="connsiteY79" fmla="*/ 400497 h 801151"/>
              <a:gd name="connsiteX80" fmla="*/ 5050058 w 11413077"/>
              <a:gd name="connsiteY80" fmla="*/ 444196 h 801151"/>
              <a:gd name="connsiteX81" fmla="*/ 4890595 w 11413077"/>
              <a:gd name="connsiteY81" fmla="*/ 483667 h 801151"/>
              <a:gd name="connsiteX82" fmla="*/ 4755541 w 11413077"/>
              <a:gd name="connsiteY82" fmla="*/ 639041 h 801151"/>
              <a:gd name="connsiteX83" fmla="*/ 4928321 w 11413077"/>
              <a:gd name="connsiteY83" fmla="*/ 794416 h 801151"/>
              <a:gd name="connsiteX84" fmla="*/ 5082237 w 11413077"/>
              <a:gd name="connsiteY84" fmla="*/ 700283 h 801151"/>
              <a:gd name="connsiteX85" fmla="*/ 5093333 w 11413077"/>
              <a:gd name="connsiteY85" fmla="*/ 783452 h 801151"/>
              <a:gd name="connsiteX86" fmla="*/ 5187489 w 11413077"/>
              <a:gd name="connsiteY86" fmla="*/ 783452 h 801151"/>
              <a:gd name="connsiteX87" fmla="*/ 5173065 w 11413077"/>
              <a:gd name="connsiteY87" fmla="*/ 669584 h 801151"/>
              <a:gd name="connsiteX88" fmla="*/ 5173065 w 11413077"/>
              <a:gd name="connsiteY88" fmla="*/ 391726 h 801151"/>
              <a:gd name="connsiteX89" fmla="*/ 4982532 w 11413077"/>
              <a:gd name="connsiteY89" fmla="*/ 225387 h 801151"/>
              <a:gd name="connsiteX90" fmla="*/ 6542773 w 11413077"/>
              <a:gd name="connsiteY90" fmla="*/ 450775 h 801151"/>
              <a:gd name="connsiteX91" fmla="*/ 6692251 w 11413077"/>
              <a:gd name="connsiteY91" fmla="*/ 299786 h 801151"/>
              <a:gd name="connsiteX92" fmla="*/ 6826194 w 11413077"/>
              <a:gd name="connsiteY92" fmla="*/ 450775 h 801151"/>
              <a:gd name="connsiteX93" fmla="*/ 6542773 w 11413077"/>
              <a:gd name="connsiteY93" fmla="*/ 450775 h 801151"/>
              <a:gd name="connsiteX94" fmla="*/ 6692251 w 11413077"/>
              <a:gd name="connsiteY94" fmla="*/ 225387 h 801151"/>
              <a:gd name="connsiteX95" fmla="*/ 6444178 w 11413077"/>
              <a:gd name="connsiteY95" fmla="*/ 514366 h 801151"/>
              <a:gd name="connsiteX96" fmla="*/ 6692251 w 11413077"/>
              <a:gd name="connsiteY96" fmla="*/ 794573 h 801151"/>
              <a:gd name="connsiteX97" fmla="*/ 6918131 w 11413077"/>
              <a:gd name="connsiteY97" fmla="*/ 616174 h 801151"/>
              <a:gd name="connsiteX98" fmla="*/ 6833961 w 11413077"/>
              <a:gd name="connsiteY98" fmla="*/ 594246 h 801151"/>
              <a:gd name="connsiteX99" fmla="*/ 6701127 w 11413077"/>
              <a:gd name="connsiteY99" fmla="*/ 717825 h 801151"/>
              <a:gd name="connsiteX100" fmla="*/ 6539444 w 11413077"/>
              <a:gd name="connsiteY100" fmla="*/ 515305 h 801151"/>
              <a:gd name="connsiteX101" fmla="*/ 6919399 w 11413077"/>
              <a:gd name="connsiteY101" fmla="*/ 515305 h 801151"/>
              <a:gd name="connsiteX102" fmla="*/ 6919399 w 11413077"/>
              <a:gd name="connsiteY102" fmla="*/ 484606 h 801151"/>
              <a:gd name="connsiteX103" fmla="*/ 6692251 w 11413077"/>
              <a:gd name="connsiteY103" fmla="*/ 225387 h 801151"/>
              <a:gd name="connsiteX104" fmla="*/ 8290217 w 11413077"/>
              <a:gd name="connsiteY104" fmla="*/ 450775 h 801151"/>
              <a:gd name="connsiteX105" fmla="*/ 8439696 w 11413077"/>
              <a:gd name="connsiteY105" fmla="*/ 299786 h 801151"/>
              <a:gd name="connsiteX106" fmla="*/ 8573638 w 11413077"/>
              <a:gd name="connsiteY106" fmla="*/ 450775 h 801151"/>
              <a:gd name="connsiteX107" fmla="*/ 8290217 w 11413077"/>
              <a:gd name="connsiteY107" fmla="*/ 450775 h 801151"/>
              <a:gd name="connsiteX108" fmla="*/ 8439696 w 11413077"/>
              <a:gd name="connsiteY108" fmla="*/ 225387 h 801151"/>
              <a:gd name="connsiteX109" fmla="*/ 8191623 w 11413077"/>
              <a:gd name="connsiteY109" fmla="*/ 514366 h 801151"/>
              <a:gd name="connsiteX110" fmla="*/ 8439696 w 11413077"/>
              <a:gd name="connsiteY110" fmla="*/ 794573 h 801151"/>
              <a:gd name="connsiteX111" fmla="*/ 8665576 w 11413077"/>
              <a:gd name="connsiteY111" fmla="*/ 616174 h 801151"/>
              <a:gd name="connsiteX112" fmla="*/ 8581405 w 11413077"/>
              <a:gd name="connsiteY112" fmla="*/ 594246 h 801151"/>
              <a:gd name="connsiteX113" fmla="*/ 8448572 w 11413077"/>
              <a:gd name="connsiteY113" fmla="*/ 717825 h 801151"/>
              <a:gd name="connsiteX114" fmla="*/ 8286889 w 11413077"/>
              <a:gd name="connsiteY114" fmla="*/ 515305 h 801151"/>
              <a:gd name="connsiteX115" fmla="*/ 8666844 w 11413077"/>
              <a:gd name="connsiteY115" fmla="*/ 515305 h 801151"/>
              <a:gd name="connsiteX116" fmla="*/ 8666844 w 11413077"/>
              <a:gd name="connsiteY116" fmla="*/ 484606 h 801151"/>
              <a:gd name="connsiteX117" fmla="*/ 8439696 w 11413077"/>
              <a:gd name="connsiteY117" fmla="*/ 225387 h 801151"/>
              <a:gd name="connsiteX118" fmla="*/ 9844911 w 11413077"/>
              <a:gd name="connsiteY118" fmla="*/ 225387 h 801151"/>
              <a:gd name="connsiteX119" fmla="*/ 9590181 w 11413077"/>
              <a:gd name="connsiteY119" fmla="*/ 515462 h 801151"/>
              <a:gd name="connsiteX120" fmla="*/ 9840473 w 11413077"/>
              <a:gd name="connsiteY120" fmla="*/ 794573 h 801151"/>
              <a:gd name="connsiteX121" fmla="*/ 10067462 w 11413077"/>
              <a:gd name="connsiteY121" fmla="*/ 599728 h 801151"/>
              <a:gd name="connsiteX122" fmla="*/ 9979964 w 11413077"/>
              <a:gd name="connsiteY122" fmla="*/ 578896 h 801151"/>
              <a:gd name="connsiteX123" fmla="*/ 9847130 w 11413077"/>
              <a:gd name="connsiteY123" fmla="*/ 716729 h 801151"/>
              <a:gd name="connsiteX124" fmla="*/ 9686557 w 11413077"/>
              <a:gd name="connsiteY124" fmla="*/ 508727 h 801151"/>
              <a:gd name="connsiteX125" fmla="*/ 9842691 w 11413077"/>
              <a:gd name="connsiteY125" fmla="*/ 302918 h 801151"/>
              <a:gd name="connsiteX126" fmla="*/ 9979964 w 11413077"/>
              <a:gd name="connsiteY126" fmla="*/ 434172 h 801151"/>
              <a:gd name="connsiteX127" fmla="*/ 10067462 w 11413077"/>
              <a:gd name="connsiteY127" fmla="*/ 413341 h 801151"/>
              <a:gd name="connsiteX128" fmla="*/ 9844911 w 11413077"/>
              <a:gd name="connsiteY128" fmla="*/ 225387 h 801151"/>
              <a:gd name="connsiteX129" fmla="*/ 10644449 w 11413077"/>
              <a:gd name="connsiteY129" fmla="*/ 225387 h 801151"/>
              <a:gd name="connsiteX130" fmla="*/ 10489424 w 11413077"/>
              <a:gd name="connsiteY130" fmla="*/ 320617 h 801151"/>
              <a:gd name="connsiteX131" fmla="*/ 10489424 w 11413077"/>
              <a:gd name="connsiteY131" fmla="*/ 236351 h 801151"/>
              <a:gd name="connsiteX132" fmla="*/ 10397486 w 11413077"/>
              <a:gd name="connsiteY132" fmla="*/ 236351 h 801151"/>
              <a:gd name="connsiteX133" fmla="*/ 10397486 w 11413077"/>
              <a:gd name="connsiteY133" fmla="*/ 783609 h 801151"/>
              <a:gd name="connsiteX134" fmla="*/ 10489424 w 11413077"/>
              <a:gd name="connsiteY134" fmla="*/ 783609 h 801151"/>
              <a:gd name="connsiteX135" fmla="*/ 10489424 w 11413077"/>
              <a:gd name="connsiteY135" fmla="*/ 423522 h 801151"/>
              <a:gd name="connsiteX136" fmla="*/ 10610211 w 11413077"/>
              <a:gd name="connsiteY136" fmla="*/ 295557 h 801151"/>
              <a:gd name="connsiteX137" fmla="*/ 10729888 w 11413077"/>
              <a:gd name="connsiteY137" fmla="*/ 423522 h 801151"/>
              <a:gd name="connsiteX138" fmla="*/ 10729888 w 11413077"/>
              <a:gd name="connsiteY138" fmla="*/ 783609 h 801151"/>
              <a:gd name="connsiteX139" fmla="*/ 10821825 w 11413077"/>
              <a:gd name="connsiteY139" fmla="*/ 783609 h 801151"/>
              <a:gd name="connsiteX140" fmla="*/ 10821825 w 11413077"/>
              <a:gd name="connsiteY140" fmla="*/ 404883 h 801151"/>
              <a:gd name="connsiteX141" fmla="*/ 10644449 w 11413077"/>
              <a:gd name="connsiteY141" fmla="*/ 225387 h 801151"/>
              <a:gd name="connsiteX142" fmla="*/ 11036293 w 11413077"/>
              <a:gd name="connsiteY142" fmla="*/ 450775 h 801151"/>
              <a:gd name="connsiteX143" fmla="*/ 11185771 w 11413077"/>
              <a:gd name="connsiteY143" fmla="*/ 299786 h 801151"/>
              <a:gd name="connsiteX144" fmla="*/ 11319713 w 11413077"/>
              <a:gd name="connsiteY144" fmla="*/ 450775 h 801151"/>
              <a:gd name="connsiteX145" fmla="*/ 11036293 w 11413077"/>
              <a:gd name="connsiteY145" fmla="*/ 450775 h 801151"/>
              <a:gd name="connsiteX146" fmla="*/ 11185929 w 11413077"/>
              <a:gd name="connsiteY146" fmla="*/ 225387 h 801151"/>
              <a:gd name="connsiteX147" fmla="*/ 10937856 w 11413077"/>
              <a:gd name="connsiteY147" fmla="*/ 514366 h 801151"/>
              <a:gd name="connsiteX148" fmla="*/ 11185929 w 11413077"/>
              <a:gd name="connsiteY148" fmla="*/ 794573 h 801151"/>
              <a:gd name="connsiteX149" fmla="*/ 11411810 w 11413077"/>
              <a:gd name="connsiteY149" fmla="*/ 616174 h 801151"/>
              <a:gd name="connsiteX150" fmla="*/ 11327639 w 11413077"/>
              <a:gd name="connsiteY150" fmla="*/ 594246 h 801151"/>
              <a:gd name="connsiteX151" fmla="*/ 11194806 w 11413077"/>
              <a:gd name="connsiteY151" fmla="*/ 717825 h 801151"/>
              <a:gd name="connsiteX152" fmla="*/ 11033123 w 11413077"/>
              <a:gd name="connsiteY152" fmla="*/ 515305 h 801151"/>
              <a:gd name="connsiteX153" fmla="*/ 11413077 w 11413077"/>
              <a:gd name="connsiteY153" fmla="*/ 515305 h 801151"/>
              <a:gd name="connsiteX154" fmla="*/ 11413077 w 11413077"/>
              <a:gd name="connsiteY154" fmla="*/ 484606 h 801151"/>
              <a:gd name="connsiteX155" fmla="*/ 11185929 w 11413077"/>
              <a:gd name="connsiteY155" fmla="*/ 225387 h 801151"/>
              <a:gd name="connsiteX156" fmla="*/ 5470751 w 11413077"/>
              <a:gd name="connsiteY156" fmla="*/ 83169 h 801151"/>
              <a:gd name="connsiteX157" fmla="*/ 5378814 w 11413077"/>
              <a:gd name="connsiteY157" fmla="*/ 105097 h 801151"/>
              <a:gd name="connsiteX158" fmla="*/ 5378814 w 11413077"/>
              <a:gd name="connsiteY158" fmla="*/ 236351 h 801151"/>
              <a:gd name="connsiteX159" fmla="*/ 5272452 w 11413077"/>
              <a:gd name="connsiteY159" fmla="*/ 236351 h 801151"/>
              <a:gd name="connsiteX160" fmla="*/ 5272452 w 11413077"/>
              <a:gd name="connsiteY160" fmla="*/ 306364 h 801151"/>
              <a:gd name="connsiteX161" fmla="*/ 5378814 w 11413077"/>
              <a:gd name="connsiteY161" fmla="*/ 306364 h 801151"/>
              <a:gd name="connsiteX162" fmla="*/ 5378814 w 11413077"/>
              <a:gd name="connsiteY162" fmla="*/ 641234 h 801151"/>
              <a:gd name="connsiteX163" fmla="*/ 5530511 w 11413077"/>
              <a:gd name="connsiteY163" fmla="*/ 794416 h 801151"/>
              <a:gd name="connsiteX164" fmla="*/ 5649078 w 11413077"/>
              <a:gd name="connsiteY164" fmla="*/ 760428 h 801151"/>
              <a:gd name="connsiteX165" fmla="*/ 5623558 w 11413077"/>
              <a:gd name="connsiteY165" fmla="*/ 694801 h 801151"/>
              <a:gd name="connsiteX166" fmla="*/ 5542716 w 11413077"/>
              <a:gd name="connsiteY166" fmla="*/ 717825 h 801151"/>
              <a:gd name="connsiteX167" fmla="*/ 5470751 w 11413077"/>
              <a:gd name="connsiteY167" fmla="*/ 626981 h 801151"/>
              <a:gd name="connsiteX168" fmla="*/ 5470751 w 11413077"/>
              <a:gd name="connsiteY168" fmla="*/ 306364 h 801151"/>
              <a:gd name="connsiteX169" fmla="*/ 5634654 w 11413077"/>
              <a:gd name="connsiteY169" fmla="*/ 306364 h 801151"/>
              <a:gd name="connsiteX170" fmla="*/ 5634654 w 11413077"/>
              <a:gd name="connsiteY170" fmla="*/ 236351 h 801151"/>
              <a:gd name="connsiteX171" fmla="*/ 5470751 w 11413077"/>
              <a:gd name="connsiteY171" fmla="*/ 236351 h 801151"/>
              <a:gd name="connsiteX172" fmla="*/ 5470751 w 11413077"/>
              <a:gd name="connsiteY172" fmla="*/ 83169 h 801151"/>
              <a:gd name="connsiteX173" fmla="*/ 2397823 w 11413077"/>
              <a:gd name="connsiteY173" fmla="*/ 17386 h 801151"/>
              <a:gd name="connsiteX174" fmla="*/ 2301447 w 11413077"/>
              <a:gd name="connsiteY174" fmla="*/ 17386 h 801151"/>
              <a:gd name="connsiteX175" fmla="*/ 2301447 w 11413077"/>
              <a:gd name="connsiteY175" fmla="*/ 783452 h 801151"/>
              <a:gd name="connsiteX176" fmla="*/ 2397823 w 11413077"/>
              <a:gd name="connsiteY176" fmla="*/ 783452 h 801151"/>
              <a:gd name="connsiteX177" fmla="*/ 2397823 w 11413077"/>
              <a:gd name="connsiteY177" fmla="*/ 17386 h 801151"/>
              <a:gd name="connsiteX178" fmla="*/ 8064337 w 11413077"/>
              <a:gd name="connsiteY178" fmla="*/ 17386 h 801151"/>
              <a:gd name="connsiteX179" fmla="*/ 7918188 w 11413077"/>
              <a:gd name="connsiteY179" fmla="*/ 17386 h 801151"/>
              <a:gd name="connsiteX180" fmla="*/ 7688979 w 11413077"/>
              <a:gd name="connsiteY180" fmla="*/ 634656 h 801151"/>
              <a:gd name="connsiteX181" fmla="*/ 7458501 w 11413077"/>
              <a:gd name="connsiteY181" fmla="*/ 17386 h 801151"/>
              <a:gd name="connsiteX182" fmla="*/ 7305695 w 11413077"/>
              <a:gd name="connsiteY182" fmla="*/ 17386 h 801151"/>
              <a:gd name="connsiteX183" fmla="*/ 7305695 w 11413077"/>
              <a:gd name="connsiteY183" fmla="*/ 783452 h 801151"/>
              <a:gd name="connsiteX184" fmla="*/ 7402071 w 11413077"/>
              <a:gd name="connsiteY184" fmla="*/ 783452 h 801151"/>
              <a:gd name="connsiteX185" fmla="*/ 7402071 w 11413077"/>
              <a:gd name="connsiteY185" fmla="*/ 123579 h 801151"/>
              <a:gd name="connsiteX186" fmla="*/ 7649034 w 11413077"/>
              <a:gd name="connsiteY186" fmla="*/ 783452 h 801151"/>
              <a:gd name="connsiteX187" fmla="*/ 7723217 w 11413077"/>
              <a:gd name="connsiteY187" fmla="*/ 783452 h 801151"/>
              <a:gd name="connsiteX188" fmla="*/ 7967961 w 11413077"/>
              <a:gd name="connsiteY188" fmla="*/ 122483 h 801151"/>
              <a:gd name="connsiteX189" fmla="*/ 7967961 w 11413077"/>
              <a:gd name="connsiteY189" fmla="*/ 783452 h 801151"/>
              <a:gd name="connsiteX190" fmla="*/ 8064337 w 11413077"/>
              <a:gd name="connsiteY190" fmla="*/ 783452 h 801151"/>
              <a:gd name="connsiteX191" fmla="*/ 8064337 w 11413077"/>
              <a:gd name="connsiteY191" fmla="*/ 17386 h 801151"/>
              <a:gd name="connsiteX192" fmla="*/ 9007646 w 11413077"/>
              <a:gd name="connsiteY192" fmla="*/ 716729 h 801151"/>
              <a:gd name="connsiteX193" fmla="*/ 8855949 w 11413077"/>
              <a:gd name="connsiteY193" fmla="*/ 509823 h 801151"/>
              <a:gd name="connsiteX194" fmla="*/ 9007646 w 11413077"/>
              <a:gd name="connsiteY194" fmla="*/ 302918 h 801151"/>
              <a:gd name="connsiteX195" fmla="*/ 9159343 w 11413077"/>
              <a:gd name="connsiteY195" fmla="*/ 509823 h 801151"/>
              <a:gd name="connsiteX196" fmla="*/ 9007646 w 11413077"/>
              <a:gd name="connsiteY196" fmla="*/ 716729 h 801151"/>
              <a:gd name="connsiteX197" fmla="*/ 9249219 w 11413077"/>
              <a:gd name="connsiteY197" fmla="*/ 17386 h 801151"/>
              <a:gd name="connsiteX198" fmla="*/ 9157282 w 11413077"/>
              <a:gd name="connsiteY198" fmla="*/ 17386 h 801151"/>
              <a:gd name="connsiteX199" fmla="*/ 9157282 w 11413077"/>
              <a:gd name="connsiteY199" fmla="*/ 341292 h 801151"/>
              <a:gd name="connsiteX200" fmla="*/ 8992271 w 11413077"/>
              <a:gd name="connsiteY200" fmla="*/ 225231 h 801151"/>
              <a:gd name="connsiteX201" fmla="*/ 8759732 w 11413077"/>
              <a:gd name="connsiteY201" fmla="*/ 513113 h 801151"/>
              <a:gd name="connsiteX202" fmla="*/ 8984504 w 11413077"/>
              <a:gd name="connsiteY202" fmla="*/ 794416 h 801151"/>
              <a:gd name="connsiteX203" fmla="*/ 9157282 w 11413077"/>
              <a:gd name="connsiteY203" fmla="*/ 672873 h 801151"/>
              <a:gd name="connsiteX204" fmla="*/ 9157282 w 11413077"/>
              <a:gd name="connsiteY204" fmla="*/ 714536 h 801151"/>
              <a:gd name="connsiteX205" fmla="*/ 9162831 w 11413077"/>
              <a:gd name="connsiteY205" fmla="*/ 783452 h 801151"/>
              <a:gd name="connsiteX206" fmla="*/ 9255878 w 11413077"/>
              <a:gd name="connsiteY206" fmla="*/ 783452 h 801151"/>
              <a:gd name="connsiteX207" fmla="*/ 9249219 w 11413077"/>
              <a:gd name="connsiteY207" fmla="*/ 669584 h 801151"/>
              <a:gd name="connsiteX208" fmla="*/ 9249219 w 11413077"/>
              <a:gd name="connsiteY208" fmla="*/ 17386 h 801151"/>
              <a:gd name="connsiteX209" fmla="*/ 5784131 w 11413077"/>
              <a:gd name="connsiteY209" fmla="*/ 1096 h 801151"/>
              <a:gd name="connsiteX210" fmla="*/ 5718824 w 11413077"/>
              <a:gd name="connsiteY210" fmla="*/ 65627 h 801151"/>
              <a:gd name="connsiteX211" fmla="*/ 5784131 w 11413077"/>
              <a:gd name="connsiteY211" fmla="*/ 129061 h 801151"/>
              <a:gd name="connsiteX212" fmla="*/ 5848329 w 11413077"/>
              <a:gd name="connsiteY212" fmla="*/ 65627 h 801151"/>
              <a:gd name="connsiteX213" fmla="*/ 5784131 w 11413077"/>
              <a:gd name="connsiteY213" fmla="*/ 1096 h 801151"/>
              <a:gd name="connsiteX214" fmla="*/ 9428497 w 11413077"/>
              <a:gd name="connsiteY214" fmla="*/ 1096 h 801151"/>
              <a:gd name="connsiteX215" fmla="*/ 9363190 w 11413077"/>
              <a:gd name="connsiteY215" fmla="*/ 65627 h 801151"/>
              <a:gd name="connsiteX216" fmla="*/ 9428497 w 11413077"/>
              <a:gd name="connsiteY216" fmla="*/ 129061 h 801151"/>
              <a:gd name="connsiteX217" fmla="*/ 9492696 w 11413077"/>
              <a:gd name="connsiteY217" fmla="*/ 65627 h 801151"/>
              <a:gd name="connsiteX218" fmla="*/ 9428497 w 11413077"/>
              <a:gd name="connsiteY218" fmla="*/ 1096 h 801151"/>
              <a:gd name="connsiteX219" fmla="*/ 10219159 w 11413077"/>
              <a:gd name="connsiteY219" fmla="*/ 1096 h 801151"/>
              <a:gd name="connsiteX220" fmla="*/ 10153852 w 11413077"/>
              <a:gd name="connsiteY220" fmla="*/ 65627 h 801151"/>
              <a:gd name="connsiteX221" fmla="*/ 10219159 w 11413077"/>
              <a:gd name="connsiteY221" fmla="*/ 129061 h 801151"/>
              <a:gd name="connsiteX222" fmla="*/ 10283358 w 11413077"/>
              <a:gd name="connsiteY222" fmla="*/ 65627 h 801151"/>
              <a:gd name="connsiteX223" fmla="*/ 10219159 w 11413077"/>
              <a:gd name="connsiteY223" fmla="*/ 1096 h 801151"/>
              <a:gd name="connsiteX224" fmla="*/ 1651545 w 11413077"/>
              <a:gd name="connsiteY224" fmla="*/ 800994 h 801151"/>
              <a:gd name="connsiteX225" fmla="*/ 1908494 w 11413077"/>
              <a:gd name="connsiteY225" fmla="*/ 548197 h 801151"/>
              <a:gd name="connsiteX226" fmla="*/ 1908494 w 11413077"/>
              <a:gd name="connsiteY226" fmla="*/ 17542 h 801151"/>
              <a:gd name="connsiteX227" fmla="*/ 1771222 w 11413077"/>
              <a:gd name="connsiteY227" fmla="*/ 17542 h 801151"/>
              <a:gd name="connsiteX228" fmla="*/ 1771222 w 11413077"/>
              <a:gd name="connsiteY228" fmla="*/ 583282 h 801151"/>
              <a:gd name="connsiteX229" fmla="*/ 1651545 w 11413077"/>
              <a:gd name="connsiteY229" fmla="*/ 729885 h 801151"/>
              <a:gd name="connsiteX230" fmla="*/ 1531867 w 11413077"/>
              <a:gd name="connsiteY230" fmla="*/ 572318 h 801151"/>
              <a:gd name="connsiteX231" fmla="*/ 1531867 w 11413077"/>
              <a:gd name="connsiteY231" fmla="*/ 467221 h 801151"/>
              <a:gd name="connsiteX232" fmla="*/ 1394595 w 11413077"/>
              <a:gd name="connsiteY232" fmla="*/ 501209 h 801151"/>
              <a:gd name="connsiteX233" fmla="*/ 1394595 w 11413077"/>
              <a:gd name="connsiteY233" fmla="*/ 548197 h 801151"/>
              <a:gd name="connsiteX234" fmla="*/ 1651545 w 11413077"/>
              <a:gd name="connsiteY234" fmla="*/ 800994 h 801151"/>
              <a:gd name="connsiteX235" fmla="*/ 920642 w 11413077"/>
              <a:gd name="connsiteY235" fmla="*/ 721114 h 801151"/>
              <a:gd name="connsiteX236" fmla="*/ 748973 w 11413077"/>
              <a:gd name="connsiteY236" fmla="*/ 544908 h 801151"/>
              <a:gd name="connsiteX237" fmla="*/ 816499 w 11413077"/>
              <a:gd name="connsiteY237" fmla="*/ 405979 h 801151"/>
              <a:gd name="connsiteX238" fmla="*/ 1066791 w 11413077"/>
              <a:gd name="connsiteY238" fmla="*/ 676319 h 801151"/>
              <a:gd name="connsiteX239" fmla="*/ 920642 w 11413077"/>
              <a:gd name="connsiteY239" fmla="*/ 721114 h 801151"/>
              <a:gd name="connsiteX240" fmla="*/ 1054585 w 11413077"/>
              <a:gd name="connsiteY240" fmla="*/ 329388 h 801151"/>
              <a:gd name="connsiteX241" fmla="*/ 1199625 w 11413077"/>
              <a:gd name="connsiteY241" fmla="*/ 469413 h 801151"/>
              <a:gd name="connsiteX242" fmla="*/ 1164118 w 11413077"/>
              <a:gd name="connsiteY242" fmla="*/ 586571 h 801151"/>
              <a:gd name="connsiteX243" fmla="*/ 947114 w 11413077"/>
              <a:gd name="connsiteY243" fmla="*/ 350220 h 801151"/>
              <a:gd name="connsiteX244" fmla="*/ 1054585 w 11413077"/>
              <a:gd name="connsiteY244" fmla="*/ 329388 h 801151"/>
              <a:gd name="connsiteX245" fmla="*/ 920642 w 11413077"/>
              <a:gd name="connsiteY245" fmla="*/ 57952 h 801151"/>
              <a:gd name="connsiteX246" fmla="*/ 1024785 w 11413077"/>
              <a:gd name="connsiteY246" fmla="*/ 163050 h 801151"/>
              <a:gd name="connsiteX247" fmla="*/ 917313 w 11413077"/>
              <a:gd name="connsiteY247" fmla="*/ 318424 h 801151"/>
              <a:gd name="connsiteX248" fmla="*/ 869760 w 11413077"/>
              <a:gd name="connsiteY248" fmla="*/ 265954 h 801151"/>
              <a:gd name="connsiteX249" fmla="*/ 815548 w 11413077"/>
              <a:gd name="connsiteY249" fmla="*/ 157568 h 801151"/>
              <a:gd name="connsiteX250" fmla="*/ 920642 w 11413077"/>
              <a:gd name="connsiteY250" fmla="*/ 57952 h 801151"/>
              <a:gd name="connsiteX251" fmla="*/ 1198515 w 11413077"/>
              <a:gd name="connsiteY251" fmla="*/ 623692 h 801151"/>
              <a:gd name="connsiteX252" fmla="*/ 1292672 w 11413077"/>
              <a:gd name="connsiteY252" fmla="*/ 410208 h 801151"/>
              <a:gd name="connsiteX253" fmla="*/ 1147632 w 11413077"/>
              <a:gd name="connsiteY253" fmla="*/ 271279 h 801151"/>
              <a:gd name="connsiteX254" fmla="*/ 1014799 w 11413077"/>
              <a:gd name="connsiteY254" fmla="*/ 297593 h 801151"/>
              <a:gd name="connsiteX255" fmla="*/ 1012580 w 11413077"/>
              <a:gd name="connsiteY255" fmla="*/ 293207 h 801151"/>
              <a:gd name="connsiteX256" fmla="*/ 1132257 w 11413077"/>
              <a:gd name="connsiteY256" fmla="*/ 148796 h 801151"/>
              <a:gd name="connsiteX257" fmla="*/ 923971 w 11413077"/>
              <a:gd name="connsiteY257" fmla="*/ 0 h 801151"/>
              <a:gd name="connsiteX258" fmla="*/ 695871 w 11413077"/>
              <a:gd name="connsiteY258" fmla="*/ 189363 h 801151"/>
              <a:gd name="connsiteX259" fmla="*/ 784480 w 11413077"/>
              <a:gd name="connsiteY259" fmla="*/ 372148 h 801151"/>
              <a:gd name="connsiteX260" fmla="*/ 785589 w 11413077"/>
              <a:gd name="connsiteY260" fmla="*/ 374340 h 801151"/>
              <a:gd name="connsiteX261" fmla="*/ 627235 w 11413077"/>
              <a:gd name="connsiteY261" fmla="*/ 594246 h 801151"/>
              <a:gd name="connsiteX262" fmla="*/ 849787 w 11413077"/>
              <a:gd name="connsiteY262" fmla="*/ 801151 h 801151"/>
              <a:gd name="connsiteX263" fmla="*/ 1100079 w 11413077"/>
              <a:gd name="connsiteY263" fmla="*/ 712500 h 801151"/>
              <a:gd name="connsiteX264" fmla="*/ 1166496 w 11413077"/>
              <a:gd name="connsiteY264" fmla="*/ 783609 h 801151"/>
              <a:gd name="connsiteX265" fmla="*/ 1340384 w 11413077"/>
              <a:gd name="connsiteY265" fmla="*/ 783609 h 801151"/>
              <a:gd name="connsiteX266" fmla="*/ 1340384 w 11413077"/>
              <a:gd name="connsiteY266" fmla="*/ 778127 h 801151"/>
              <a:gd name="connsiteX267" fmla="*/ 1198515 w 11413077"/>
              <a:gd name="connsiteY267" fmla="*/ 623692 h 801151"/>
              <a:gd name="connsiteX268" fmla="*/ 256949 w 11413077"/>
              <a:gd name="connsiteY268" fmla="*/ 800994 h 801151"/>
              <a:gd name="connsiteX269" fmla="*/ 513898 w 11413077"/>
              <a:gd name="connsiteY269" fmla="*/ 548197 h 801151"/>
              <a:gd name="connsiteX270" fmla="*/ 513898 w 11413077"/>
              <a:gd name="connsiteY270" fmla="*/ 17542 h 801151"/>
              <a:gd name="connsiteX271" fmla="*/ 376626 w 11413077"/>
              <a:gd name="connsiteY271" fmla="*/ 17542 h 801151"/>
              <a:gd name="connsiteX272" fmla="*/ 376626 w 11413077"/>
              <a:gd name="connsiteY272" fmla="*/ 583282 h 801151"/>
              <a:gd name="connsiteX273" fmla="*/ 256949 w 11413077"/>
              <a:gd name="connsiteY273" fmla="*/ 729885 h 801151"/>
              <a:gd name="connsiteX274" fmla="*/ 137272 w 11413077"/>
              <a:gd name="connsiteY274" fmla="*/ 572318 h 801151"/>
              <a:gd name="connsiteX275" fmla="*/ 137272 w 11413077"/>
              <a:gd name="connsiteY275" fmla="*/ 467221 h 801151"/>
              <a:gd name="connsiteX276" fmla="*/ 0 w 11413077"/>
              <a:gd name="connsiteY276" fmla="*/ 501209 h 801151"/>
              <a:gd name="connsiteX277" fmla="*/ 0 w 11413077"/>
              <a:gd name="connsiteY277" fmla="*/ 548197 h 801151"/>
              <a:gd name="connsiteX278" fmla="*/ 256949 w 11413077"/>
              <a:gd name="connsiteY278" fmla="*/ 800994 h 801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</a:cxnLst>
            <a:rect l="l" t="t" r="r" b="b"/>
            <a:pathLst>
              <a:path w="11413077" h="801151">
                <a:moveTo>
                  <a:pt x="4672481" y="236351"/>
                </a:moveTo>
                <a:lnTo>
                  <a:pt x="4578324" y="236351"/>
                </a:lnTo>
                <a:lnTo>
                  <a:pt x="4436614" y="678512"/>
                </a:lnTo>
                <a:lnTo>
                  <a:pt x="4293794" y="236351"/>
                </a:lnTo>
                <a:lnTo>
                  <a:pt x="4196308" y="236351"/>
                </a:lnTo>
                <a:lnTo>
                  <a:pt x="4376855" y="783609"/>
                </a:lnTo>
                <a:lnTo>
                  <a:pt x="4492093" y="783609"/>
                </a:lnTo>
                <a:lnTo>
                  <a:pt x="4672481" y="236351"/>
                </a:lnTo>
                <a:moveTo>
                  <a:pt x="5829624" y="236351"/>
                </a:moveTo>
                <a:lnTo>
                  <a:pt x="5737687" y="236351"/>
                </a:lnTo>
                <a:lnTo>
                  <a:pt x="5737687" y="783609"/>
                </a:lnTo>
                <a:lnTo>
                  <a:pt x="5829624" y="783609"/>
                </a:lnTo>
                <a:lnTo>
                  <a:pt x="5829624" y="236351"/>
                </a:lnTo>
                <a:close/>
                <a:moveTo>
                  <a:pt x="6394405" y="236351"/>
                </a:moveTo>
                <a:lnTo>
                  <a:pt x="6300249" y="236351"/>
                </a:lnTo>
                <a:lnTo>
                  <a:pt x="6158538" y="678512"/>
                </a:lnTo>
                <a:lnTo>
                  <a:pt x="6015718" y="236351"/>
                </a:lnTo>
                <a:lnTo>
                  <a:pt x="5918233" y="236351"/>
                </a:lnTo>
                <a:lnTo>
                  <a:pt x="6098779" y="783609"/>
                </a:lnTo>
                <a:lnTo>
                  <a:pt x="6214018" y="783609"/>
                </a:lnTo>
                <a:lnTo>
                  <a:pt x="6394405" y="236351"/>
                </a:lnTo>
                <a:moveTo>
                  <a:pt x="9473991" y="236351"/>
                </a:moveTo>
                <a:lnTo>
                  <a:pt x="9382053" y="236351"/>
                </a:lnTo>
                <a:lnTo>
                  <a:pt x="9382053" y="783609"/>
                </a:lnTo>
                <a:lnTo>
                  <a:pt x="9473991" y="783609"/>
                </a:lnTo>
                <a:lnTo>
                  <a:pt x="9473991" y="236351"/>
                </a:lnTo>
                <a:close/>
                <a:moveTo>
                  <a:pt x="10264494" y="236351"/>
                </a:moveTo>
                <a:lnTo>
                  <a:pt x="10172556" y="236351"/>
                </a:lnTo>
                <a:lnTo>
                  <a:pt x="10172556" y="783609"/>
                </a:lnTo>
                <a:lnTo>
                  <a:pt x="10264494" y="783609"/>
                </a:lnTo>
                <a:lnTo>
                  <a:pt x="10264494" y="236351"/>
                </a:lnTo>
                <a:close/>
                <a:moveTo>
                  <a:pt x="2788874" y="225387"/>
                </a:moveTo>
                <a:cubicBezTo>
                  <a:pt x="2710251" y="225387"/>
                  <a:pt x="2656040" y="262665"/>
                  <a:pt x="2633848" y="320617"/>
                </a:cubicBezTo>
                <a:lnTo>
                  <a:pt x="2633848" y="236351"/>
                </a:lnTo>
                <a:lnTo>
                  <a:pt x="2541911" y="236351"/>
                </a:lnTo>
                <a:lnTo>
                  <a:pt x="2541911" y="783609"/>
                </a:lnTo>
                <a:lnTo>
                  <a:pt x="2633848" y="783609"/>
                </a:lnTo>
                <a:lnTo>
                  <a:pt x="2633848" y="423522"/>
                </a:lnTo>
                <a:cubicBezTo>
                  <a:pt x="2633848" y="346931"/>
                  <a:pt x="2672684" y="295557"/>
                  <a:pt x="2754635" y="295557"/>
                </a:cubicBezTo>
                <a:cubicBezTo>
                  <a:pt x="2835476" y="295557"/>
                  <a:pt x="2874312" y="346931"/>
                  <a:pt x="2874312" y="423522"/>
                </a:cubicBezTo>
                <a:lnTo>
                  <a:pt x="2874312" y="783609"/>
                </a:lnTo>
                <a:lnTo>
                  <a:pt x="2966249" y="783609"/>
                </a:lnTo>
                <a:lnTo>
                  <a:pt x="2966249" y="404883"/>
                </a:lnTo>
                <a:cubicBezTo>
                  <a:pt x="2966091" y="301978"/>
                  <a:pt x="2900625" y="225387"/>
                  <a:pt x="2788874" y="225387"/>
                </a:cubicBezTo>
                <a:moveTo>
                  <a:pt x="3345887" y="225387"/>
                </a:moveTo>
                <a:cubicBezTo>
                  <a:pt x="3267265" y="225387"/>
                  <a:pt x="3213054" y="262665"/>
                  <a:pt x="3190862" y="320617"/>
                </a:cubicBezTo>
                <a:lnTo>
                  <a:pt x="3190862" y="236351"/>
                </a:lnTo>
                <a:lnTo>
                  <a:pt x="3098925" y="236351"/>
                </a:lnTo>
                <a:lnTo>
                  <a:pt x="3098925" y="783609"/>
                </a:lnTo>
                <a:lnTo>
                  <a:pt x="3190862" y="783609"/>
                </a:lnTo>
                <a:lnTo>
                  <a:pt x="3190862" y="423522"/>
                </a:lnTo>
                <a:cubicBezTo>
                  <a:pt x="3190862" y="346931"/>
                  <a:pt x="3229698" y="295557"/>
                  <a:pt x="3311649" y="295557"/>
                </a:cubicBezTo>
                <a:cubicBezTo>
                  <a:pt x="3392490" y="295557"/>
                  <a:pt x="3431326" y="346931"/>
                  <a:pt x="3431326" y="423522"/>
                </a:cubicBezTo>
                <a:lnTo>
                  <a:pt x="3431326" y="783609"/>
                </a:lnTo>
                <a:lnTo>
                  <a:pt x="3523263" y="783609"/>
                </a:lnTo>
                <a:lnTo>
                  <a:pt x="3523263" y="404883"/>
                </a:lnTo>
                <a:cubicBezTo>
                  <a:pt x="3523105" y="301978"/>
                  <a:pt x="3457639" y="225387"/>
                  <a:pt x="3345887" y="225387"/>
                </a:cubicBezTo>
                <a:moveTo>
                  <a:pt x="3892915" y="716729"/>
                </a:moveTo>
                <a:cubicBezTo>
                  <a:pt x="3799868" y="716729"/>
                  <a:pt x="3735671" y="651102"/>
                  <a:pt x="3735671" y="509823"/>
                </a:cubicBezTo>
                <a:cubicBezTo>
                  <a:pt x="3735671" y="367605"/>
                  <a:pt x="3798759" y="302918"/>
                  <a:pt x="3892915" y="302918"/>
                </a:cubicBezTo>
                <a:cubicBezTo>
                  <a:pt x="3985962" y="302918"/>
                  <a:pt x="4050160" y="367449"/>
                  <a:pt x="4050160" y="509823"/>
                </a:cubicBezTo>
                <a:cubicBezTo>
                  <a:pt x="4050160" y="651102"/>
                  <a:pt x="3988023" y="716729"/>
                  <a:pt x="3892915" y="716729"/>
                </a:cubicBezTo>
                <a:moveTo>
                  <a:pt x="3897195" y="225387"/>
                </a:moveTo>
                <a:cubicBezTo>
                  <a:pt x="3731074" y="225387"/>
                  <a:pt x="3639136" y="345834"/>
                  <a:pt x="3639136" y="516558"/>
                </a:cubicBezTo>
                <a:cubicBezTo>
                  <a:pt x="3639136" y="689476"/>
                  <a:pt x="3733293" y="794573"/>
                  <a:pt x="3888318" y="794573"/>
                </a:cubicBezTo>
                <a:cubicBezTo>
                  <a:pt x="4055549" y="794573"/>
                  <a:pt x="4146377" y="674126"/>
                  <a:pt x="4146377" y="503402"/>
                </a:cubicBezTo>
                <a:cubicBezTo>
                  <a:pt x="4146536" y="330485"/>
                  <a:pt x="4053489" y="225387"/>
                  <a:pt x="3897195" y="225387"/>
                </a:cubicBezTo>
                <a:moveTo>
                  <a:pt x="4953682" y="728789"/>
                </a:moveTo>
                <a:cubicBezTo>
                  <a:pt x="4890595" y="728789"/>
                  <a:pt x="4847321" y="693704"/>
                  <a:pt x="4847321" y="632463"/>
                </a:cubicBezTo>
                <a:cubicBezTo>
                  <a:pt x="4847321" y="581089"/>
                  <a:pt x="4877280" y="555872"/>
                  <a:pt x="4940367" y="540522"/>
                </a:cubicBezTo>
                <a:lnTo>
                  <a:pt x="5007894" y="524077"/>
                </a:lnTo>
                <a:cubicBezTo>
                  <a:pt x="5050058" y="514209"/>
                  <a:pt x="5073201" y="507631"/>
                  <a:pt x="5082078" y="499956"/>
                </a:cubicBezTo>
                <a:lnTo>
                  <a:pt x="5082078" y="606150"/>
                </a:lnTo>
                <a:cubicBezTo>
                  <a:pt x="5082237" y="687283"/>
                  <a:pt x="5025647" y="728789"/>
                  <a:pt x="4953682" y="728789"/>
                </a:cubicBezTo>
                <a:moveTo>
                  <a:pt x="4982532" y="225387"/>
                </a:moveTo>
                <a:cubicBezTo>
                  <a:pt x="4848589" y="225387"/>
                  <a:pt x="4765528" y="305268"/>
                  <a:pt x="4758871" y="400497"/>
                </a:cubicBezTo>
                <a:lnTo>
                  <a:pt x="4844151" y="418040"/>
                </a:lnTo>
                <a:cubicBezTo>
                  <a:pt x="4848589" y="348027"/>
                  <a:pt x="4891704" y="295400"/>
                  <a:pt x="4975875" y="295400"/>
                </a:cubicBezTo>
                <a:cubicBezTo>
                  <a:pt x="5046730" y="295400"/>
                  <a:pt x="5082237" y="333774"/>
                  <a:pt x="5082237" y="397208"/>
                </a:cubicBezTo>
                <a:lnTo>
                  <a:pt x="5082237" y="400497"/>
                </a:lnTo>
                <a:cubicBezTo>
                  <a:pt x="5082237" y="426811"/>
                  <a:pt x="5074470" y="437775"/>
                  <a:pt x="5050058" y="444196"/>
                </a:cubicBezTo>
                <a:lnTo>
                  <a:pt x="4890595" y="483667"/>
                </a:lnTo>
                <a:cubicBezTo>
                  <a:pt x="4805315" y="505594"/>
                  <a:pt x="4755541" y="561354"/>
                  <a:pt x="4755541" y="639041"/>
                </a:cubicBezTo>
                <a:cubicBezTo>
                  <a:pt x="4755541" y="737560"/>
                  <a:pt x="4829726" y="794416"/>
                  <a:pt x="4928321" y="794416"/>
                </a:cubicBezTo>
                <a:cubicBezTo>
                  <a:pt x="5011381" y="794416"/>
                  <a:pt x="5066702" y="754946"/>
                  <a:pt x="5082237" y="700283"/>
                </a:cubicBezTo>
                <a:cubicBezTo>
                  <a:pt x="5084455" y="751657"/>
                  <a:pt x="5088894" y="773585"/>
                  <a:pt x="5093333" y="783452"/>
                </a:cubicBezTo>
                <a:lnTo>
                  <a:pt x="5187489" y="783452"/>
                </a:lnTo>
                <a:cubicBezTo>
                  <a:pt x="5177503" y="754946"/>
                  <a:pt x="5173065" y="715632"/>
                  <a:pt x="5173065" y="669584"/>
                </a:cubicBezTo>
                <a:lnTo>
                  <a:pt x="5173065" y="391726"/>
                </a:lnTo>
                <a:cubicBezTo>
                  <a:pt x="5173065" y="288822"/>
                  <a:pt x="5100941" y="225387"/>
                  <a:pt x="4982532" y="225387"/>
                </a:cubicBezTo>
                <a:moveTo>
                  <a:pt x="6542773" y="450775"/>
                </a:moveTo>
                <a:cubicBezTo>
                  <a:pt x="6554979" y="354449"/>
                  <a:pt x="6604751" y="299786"/>
                  <a:pt x="6692251" y="299786"/>
                </a:cubicBezTo>
                <a:cubicBezTo>
                  <a:pt x="6775311" y="299786"/>
                  <a:pt x="6823975" y="349123"/>
                  <a:pt x="6826194" y="450775"/>
                </a:cubicBezTo>
                <a:lnTo>
                  <a:pt x="6542773" y="450775"/>
                </a:lnTo>
                <a:moveTo>
                  <a:pt x="6692251" y="225387"/>
                </a:moveTo>
                <a:cubicBezTo>
                  <a:pt x="6546102" y="225387"/>
                  <a:pt x="6444178" y="327195"/>
                  <a:pt x="6444178" y="514366"/>
                </a:cubicBezTo>
                <a:cubicBezTo>
                  <a:pt x="6444178" y="693861"/>
                  <a:pt x="6538335" y="794573"/>
                  <a:pt x="6692251" y="794573"/>
                </a:cubicBezTo>
                <a:cubicBezTo>
                  <a:pt x="6818585" y="794573"/>
                  <a:pt x="6898317" y="723464"/>
                  <a:pt x="6918131" y="616174"/>
                </a:cubicBezTo>
                <a:lnTo>
                  <a:pt x="6833961" y="594246"/>
                </a:lnTo>
                <a:cubicBezTo>
                  <a:pt x="6819537" y="686186"/>
                  <a:pt x="6769763" y="717825"/>
                  <a:pt x="6701127" y="717825"/>
                </a:cubicBezTo>
                <a:cubicBezTo>
                  <a:pt x="6591436" y="717825"/>
                  <a:pt x="6542773" y="637945"/>
                  <a:pt x="6539444" y="515305"/>
                </a:cubicBezTo>
                <a:lnTo>
                  <a:pt x="6919399" y="515305"/>
                </a:lnTo>
                <a:lnTo>
                  <a:pt x="6919399" y="484606"/>
                </a:lnTo>
                <a:cubicBezTo>
                  <a:pt x="6919241" y="293207"/>
                  <a:pt x="6814147" y="225387"/>
                  <a:pt x="6692251" y="225387"/>
                </a:cubicBezTo>
                <a:moveTo>
                  <a:pt x="8290217" y="450775"/>
                </a:moveTo>
                <a:cubicBezTo>
                  <a:pt x="8302423" y="354449"/>
                  <a:pt x="8352196" y="299786"/>
                  <a:pt x="8439696" y="299786"/>
                </a:cubicBezTo>
                <a:cubicBezTo>
                  <a:pt x="8522756" y="299786"/>
                  <a:pt x="8571420" y="349123"/>
                  <a:pt x="8573638" y="450775"/>
                </a:cubicBezTo>
                <a:lnTo>
                  <a:pt x="8290217" y="450775"/>
                </a:lnTo>
                <a:moveTo>
                  <a:pt x="8439696" y="225387"/>
                </a:moveTo>
                <a:cubicBezTo>
                  <a:pt x="8293547" y="225387"/>
                  <a:pt x="8191623" y="327195"/>
                  <a:pt x="8191623" y="514366"/>
                </a:cubicBezTo>
                <a:cubicBezTo>
                  <a:pt x="8191623" y="693861"/>
                  <a:pt x="8285780" y="794573"/>
                  <a:pt x="8439696" y="794573"/>
                </a:cubicBezTo>
                <a:cubicBezTo>
                  <a:pt x="8566030" y="794573"/>
                  <a:pt x="8645762" y="723464"/>
                  <a:pt x="8665576" y="616174"/>
                </a:cubicBezTo>
                <a:lnTo>
                  <a:pt x="8581405" y="594246"/>
                </a:lnTo>
                <a:cubicBezTo>
                  <a:pt x="8566981" y="686186"/>
                  <a:pt x="8517208" y="717825"/>
                  <a:pt x="8448572" y="717825"/>
                </a:cubicBezTo>
                <a:cubicBezTo>
                  <a:pt x="8338881" y="717825"/>
                  <a:pt x="8290217" y="637945"/>
                  <a:pt x="8286889" y="515305"/>
                </a:cubicBezTo>
                <a:lnTo>
                  <a:pt x="8666844" y="515305"/>
                </a:lnTo>
                <a:lnTo>
                  <a:pt x="8666844" y="484606"/>
                </a:lnTo>
                <a:cubicBezTo>
                  <a:pt x="8666685" y="293207"/>
                  <a:pt x="8561433" y="225387"/>
                  <a:pt x="8439696" y="225387"/>
                </a:cubicBezTo>
                <a:moveTo>
                  <a:pt x="9844911" y="225387"/>
                </a:moveTo>
                <a:cubicBezTo>
                  <a:pt x="9693214" y="225387"/>
                  <a:pt x="9590181" y="330485"/>
                  <a:pt x="9590181" y="515462"/>
                </a:cubicBezTo>
                <a:cubicBezTo>
                  <a:pt x="9590181" y="697150"/>
                  <a:pt x="9690994" y="794573"/>
                  <a:pt x="9840473" y="794573"/>
                </a:cubicBezTo>
                <a:cubicBezTo>
                  <a:pt x="9975525" y="794573"/>
                  <a:pt x="10052087" y="712500"/>
                  <a:pt x="10067462" y="599728"/>
                </a:cubicBezTo>
                <a:lnTo>
                  <a:pt x="9979964" y="578896"/>
                </a:lnTo>
                <a:cubicBezTo>
                  <a:pt x="9964429" y="681801"/>
                  <a:pt x="9920204" y="716729"/>
                  <a:pt x="9847130" y="716729"/>
                </a:cubicBezTo>
                <a:cubicBezTo>
                  <a:pt x="9740768" y="716729"/>
                  <a:pt x="9686557" y="640138"/>
                  <a:pt x="9686557" y="508727"/>
                </a:cubicBezTo>
                <a:cubicBezTo>
                  <a:pt x="9686557" y="371991"/>
                  <a:pt x="9744097" y="302918"/>
                  <a:pt x="9842691" y="302918"/>
                </a:cubicBezTo>
                <a:cubicBezTo>
                  <a:pt x="9912437" y="302918"/>
                  <a:pt x="9963478" y="336906"/>
                  <a:pt x="9979964" y="434172"/>
                </a:cubicBezTo>
                <a:lnTo>
                  <a:pt x="10067462" y="413341"/>
                </a:lnTo>
                <a:cubicBezTo>
                  <a:pt x="10051928" y="301978"/>
                  <a:pt x="9975525" y="225387"/>
                  <a:pt x="9844911" y="225387"/>
                </a:cubicBezTo>
                <a:moveTo>
                  <a:pt x="10644449" y="225387"/>
                </a:moveTo>
                <a:cubicBezTo>
                  <a:pt x="10565826" y="225387"/>
                  <a:pt x="10511615" y="262665"/>
                  <a:pt x="10489424" y="320617"/>
                </a:cubicBezTo>
                <a:lnTo>
                  <a:pt x="10489424" y="236351"/>
                </a:lnTo>
                <a:lnTo>
                  <a:pt x="10397486" y="236351"/>
                </a:lnTo>
                <a:lnTo>
                  <a:pt x="10397486" y="783609"/>
                </a:lnTo>
                <a:lnTo>
                  <a:pt x="10489424" y="783609"/>
                </a:lnTo>
                <a:lnTo>
                  <a:pt x="10489424" y="423522"/>
                </a:lnTo>
                <a:cubicBezTo>
                  <a:pt x="10489424" y="346931"/>
                  <a:pt x="10528259" y="295557"/>
                  <a:pt x="10610211" y="295557"/>
                </a:cubicBezTo>
                <a:cubicBezTo>
                  <a:pt x="10691052" y="295557"/>
                  <a:pt x="10729888" y="346931"/>
                  <a:pt x="10729888" y="423522"/>
                </a:cubicBezTo>
                <a:lnTo>
                  <a:pt x="10729888" y="783609"/>
                </a:lnTo>
                <a:lnTo>
                  <a:pt x="10821825" y="783609"/>
                </a:lnTo>
                <a:lnTo>
                  <a:pt x="10821825" y="404883"/>
                </a:lnTo>
                <a:cubicBezTo>
                  <a:pt x="10821666" y="301978"/>
                  <a:pt x="10756200" y="225387"/>
                  <a:pt x="10644449" y="225387"/>
                </a:cubicBezTo>
                <a:moveTo>
                  <a:pt x="11036293" y="450775"/>
                </a:moveTo>
                <a:cubicBezTo>
                  <a:pt x="11048498" y="354449"/>
                  <a:pt x="11098271" y="299786"/>
                  <a:pt x="11185771" y="299786"/>
                </a:cubicBezTo>
                <a:cubicBezTo>
                  <a:pt x="11268831" y="299786"/>
                  <a:pt x="11317495" y="349123"/>
                  <a:pt x="11319713" y="450775"/>
                </a:cubicBezTo>
                <a:lnTo>
                  <a:pt x="11036293" y="450775"/>
                </a:lnTo>
                <a:moveTo>
                  <a:pt x="11185929" y="225387"/>
                </a:moveTo>
                <a:cubicBezTo>
                  <a:pt x="11039780" y="225387"/>
                  <a:pt x="10937856" y="327195"/>
                  <a:pt x="10937856" y="514366"/>
                </a:cubicBezTo>
                <a:cubicBezTo>
                  <a:pt x="10937856" y="693861"/>
                  <a:pt x="11032013" y="794573"/>
                  <a:pt x="11185929" y="794573"/>
                </a:cubicBezTo>
                <a:cubicBezTo>
                  <a:pt x="11312263" y="794573"/>
                  <a:pt x="11391996" y="723464"/>
                  <a:pt x="11411810" y="616174"/>
                </a:cubicBezTo>
                <a:lnTo>
                  <a:pt x="11327639" y="594246"/>
                </a:lnTo>
                <a:cubicBezTo>
                  <a:pt x="11313214" y="686186"/>
                  <a:pt x="11263441" y="717825"/>
                  <a:pt x="11194806" y="717825"/>
                </a:cubicBezTo>
                <a:cubicBezTo>
                  <a:pt x="11085114" y="717825"/>
                  <a:pt x="11036451" y="637945"/>
                  <a:pt x="11033123" y="515305"/>
                </a:cubicBezTo>
                <a:lnTo>
                  <a:pt x="11413077" y="515305"/>
                </a:lnTo>
                <a:lnTo>
                  <a:pt x="11413077" y="484606"/>
                </a:lnTo>
                <a:cubicBezTo>
                  <a:pt x="11412919" y="293207"/>
                  <a:pt x="11307667" y="225387"/>
                  <a:pt x="11185929" y="225387"/>
                </a:cubicBezTo>
                <a:moveTo>
                  <a:pt x="5470751" y="83169"/>
                </a:moveTo>
                <a:lnTo>
                  <a:pt x="5378814" y="105097"/>
                </a:lnTo>
                <a:lnTo>
                  <a:pt x="5378814" y="236351"/>
                </a:lnTo>
                <a:lnTo>
                  <a:pt x="5272452" y="236351"/>
                </a:lnTo>
                <a:lnTo>
                  <a:pt x="5272452" y="306364"/>
                </a:lnTo>
                <a:lnTo>
                  <a:pt x="5378814" y="306364"/>
                </a:lnTo>
                <a:lnTo>
                  <a:pt x="5378814" y="641234"/>
                </a:lnTo>
                <a:cubicBezTo>
                  <a:pt x="5378814" y="730982"/>
                  <a:pt x="5421929" y="794416"/>
                  <a:pt x="5530511" y="794416"/>
                </a:cubicBezTo>
                <a:cubicBezTo>
                  <a:pt x="5584722" y="794416"/>
                  <a:pt x="5631325" y="776874"/>
                  <a:pt x="5649078" y="760428"/>
                </a:cubicBezTo>
                <a:lnTo>
                  <a:pt x="5623558" y="694801"/>
                </a:lnTo>
                <a:cubicBezTo>
                  <a:pt x="5623558" y="694801"/>
                  <a:pt x="5590270" y="717825"/>
                  <a:pt x="5542716" y="717825"/>
                </a:cubicBezTo>
                <a:cubicBezTo>
                  <a:pt x="5492784" y="717825"/>
                  <a:pt x="5470751" y="688222"/>
                  <a:pt x="5470751" y="626981"/>
                </a:cubicBezTo>
                <a:lnTo>
                  <a:pt x="5470751" y="306364"/>
                </a:lnTo>
                <a:lnTo>
                  <a:pt x="5634654" y="306364"/>
                </a:lnTo>
                <a:lnTo>
                  <a:pt x="5634654" y="236351"/>
                </a:lnTo>
                <a:lnTo>
                  <a:pt x="5470751" y="236351"/>
                </a:lnTo>
                <a:lnTo>
                  <a:pt x="5470751" y="83169"/>
                </a:lnTo>
                <a:moveTo>
                  <a:pt x="2397823" y="17386"/>
                </a:moveTo>
                <a:lnTo>
                  <a:pt x="2301447" y="17386"/>
                </a:lnTo>
                <a:lnTo>
                  <a:pt x="2301447" y="783452"/>
                </a:lnTo>
                <a:lnTo>
                  <a:pt x="2397823" y="783452"/>
                </a:lnTo>
                <a:lnTo>
                  <a:pt x="2397823" y="17386"/>
                </a:lnTo>
                <a:close/>
                <a:moveTo>
                  <a:pt x="8064337" y="17386"/>
                </a:moveTo>
                <a:lnTo>
                  <a:pt x="7918188" y="17386"/>
                </a:lnTo>
                <a:lnTo>
                  <a:pt x="7688979" y="634656"/>
                </a:lnTo>
                <a:lnTo>
                  <a:pt x="7458501" y="17386"/>
                </a:lnTo>
                <a:lnTo>
                  <a:pt x="7305695" y="17386"/>
                </a:lnTo>
                <a:lnTo>
                  <a:pt x="7305695" y="783452"/>
                </a:lnTo>
                <a:lnTo>
                  <a:pt x="7402071" y="783452"/>
                </a:lnTo>
                <a:lnTo>
                  <a:pt x="7402071" y="123579"/>
                </a:lnTo>
                <a:lnTo>
                  <a:pt x="7649034" y="783452"/>
                </a:lnTo>
                <a:lnTo>
                  <a:pt x="7723217" y="783452"/>
                </a:lnTo>
                <a:lnTo>
                  <a:pt x="7967961" y="122483"/>
                </a:lnTo>
                <a:lnTo>
                  <a:pt x="7967961" y="783452"/>
                </a:lnTo>
                <a:lnTo>
                  <a:pt x="8064337" y="783452"/>
                </a:lnTo>
                <a:lnTo>
                  <a:pt x="8064337" y="17386"/>
                </a:lnTo>
                <a:moveTo>
                  <a:pt x="9007646" y="716729"/>
                </a:moveTo>
                <a:cubicBezTo>
                  <a:pt x="8916819" y="716729"/>
                  <a:pt x="8855949" y="652198"/>
                  <a:pt x="8855949" y="509823"/>
                </a:cubicBezTo>
                <a:cubicBezTo>
                  <a:pt x="8855949" y="366509"/>
                  <a:pt x="8916819" y="302918"/>
                  <a:pt x="9007646" y="302918"/>
                </a:cubicBezTo>
                <a:cubicBezTo>
                  <a:pt x="9098475" y="302918"/>
                  <a:pt x="9159343" y="366352"/>
                  <a:pt x="9159343" y="509823"/>
                </a:cubicBezTo>
                <a:cubicBezTo>
                  <a:pt x="9159502" y="652198"/>
                  <a:pt x="9098475" y="716729"/>
                  <a:pt x="9007646" y="716729"/>
                </a:cubicBezTo>
                <a:moveTo>
                  <a:pt x="9249219" y="17386"/>
                </a:moveTo>
                <a:lnTo>
                  <a:pt x="9157282" y="17386"/>
                </a:lnTo>
                <a:lnTo>
                  <a:pt x="9157282" y="341292"/>
                </a:lnTo>
                <a:cubicBezTo>
                  <a:pt x="9137309" y="281147"/>
                  <a:pt x="9088646" y="225231"/>
                  <a:pt x="8992271" y="225231"/>
                </a:cubicBezTo>
                <a:cubicBezTo>
                  <a:pt x="8868155" y="225231"/>
                  <a:pt x="8759732" y="321557"/>
                  <a:pt x="8759732" y="513113"/>
                </a:cubicBezTo>
                <a:cubicBezTo>
                  <a:pt x="8759732" y="706861"/>
                  <a:pt x="8868314" y="794416"/>
                  <a:pt x="8984504" y="794416"/>
                </a:cubicBezTo>
                <a:cubicBezTo>
                  <a:pt x="9072002" y="794416"/>
                  <a:pt x="9136200" y="744139"/>
                  <a:pt x="9157282" y="672873"/>
                </a:cubicBezTo>
                <a:lnTo>
                  <a:pt x="9157282" y="714536"/>
                </a:lnTo>
                <a:cubicBezTo>
                  <a:pt x="9157282" y="739753"/>
                  <a:pt x="9159502" y="767006"/>
                  <a:pt x="9162831" y="783452"/>
                </a:cubicBezTo>
                <a:lnTo>
                  <a:pt x="9255878" y="783452"/>
                </a:lnTo>
                <a:cubicBezTo>
                  <a:pt x="9251439" y="757139"/>
                  <a:pt x="9249219" y="718922"/>
                  <a:pt x="9249219" y="669584"/>
                </a:cubicBezTo>
                <a:lnTo>
                  <a:pt x="9249219" y="17386"/>
                </a:lnTo>
                <a:moveTo>
                  <a:pt x="5784131" y="1096"/>
                </a:moveTo>
                <a:cubicBezTo>
                  <a:pt x="5747515" y="1096"/>
                  <a:pt x="5718824" y="29603"/>
                  <a:pt x="5718824" y="65627"/>
                </a:cubicBezTo>
                <a:cubicBezTo>
                  <a:pt x="5718824" y="101808"/>
                  <a:pt x="5747673" y="129061"/>
                  <a:pt x="5784131" y="129061"/>
                </a:cubicBezTo>
                <a:cubicBezTo>
                  <a:pt x="5820747" y="129061"/>
                  <a:pt x="5848329" y="101651"/>
                  <a:pt x="5848329" y="65627"/>
                </a:cubicBezTo>
                <a:cubicBezTo>
                  <a:pt x="5848487" y="29446"/>
                  <a:pt x="5820747" y="1096"/>
                  <a:pt x="5784131" y="1096"/>
                </a:cubicBezTo>
                <a:moveTo>
                  <a:pt x="9428497" y="1096"/>
                </a:moveTo>
                <a:cubicBezTo>
                  <a:pt x="9391881" y="1096"/>
                  <a:pt x="9363190" y="29603"/>
                  <a:pt x="9363190" y="65627"/>
                </a:cubicBezTo>
                <a:cubicBezTo>
                  <a:pt x="9363190" y="101808"/>
                  <a:pt x="9392040" y="129061"/>
                  <a:pt x="9428497" y="129061"/>
                </a:cubicBezTo>
                <a:cubicBezTo>
                  <a:pt x="9465114" y="129061"/>
                  <a:pt x="9492696" y="101651"/>
                  <a:pt x="9492696" y="65627"/>
                </a:cubicBezTo>
                <a:cubicBezTo>
                  <a:pt x="9492696" y="29446"/>
                  <a:pt x="9465114" y="1096"/>
                  <a:pt x="9428497" y="1096"/>
                </a:cubicBezTo>
                <a:moveTo>
                  <a:pt x="10219159" y="1096"/>
                </a:moveTo>
                <a:cubicBezTo>
                  <a:pt x="10182543" y="1096"/>
                  <a:pt x="10153852" y="29603"/>
                  <a:pt x="10153852" y="65627"/>
                </a:cubicBezTo>
                <a:cubicBezTo>
                  <a:pt x="10153852" y="101808"/>
                  <a:pt x="10182701" y="129061"/>
                  <a:pt x="10219159" y="129061"/>
                </a:cubicBezTo>
                <a:cubicBezTo>
                  <a:pt x="10255775" y="129061"/>
                  <a:pt x="10283358" y="101651"/>
                  <a:pt x="10283358" y="65627"/>
                </a:cubicBezTo>
                <a:cubicBezTo>
                  <a:pt x="10283358" y="29446"/>
                  <a:pt x="10255618" y="1096"/>
                  <a:pt x="10219159" y="1096"/>
                </a:cubicBezTo>
                <a:moveTo>
                  <a:pt x="1651545" y="800994"/>
                </a:moveTo>
                <a:cubicBezTo>
                  <a:pt x="1836529" y="800994"/>
                  <a:pt x="1908494" y="691512"/>
                  <a:pt x="1908494" y="548197"/>
                </a:cubicBezTo>
                <a:lnTo>
                  <a:pt x="1908494" y="17542"/>
                </a:lnTo>
                <a:lnTo>
                  <a:pt x="1771222" y="17542"/>
                </a:lnTo>
                <a:lnTo>
                  <a:pt x="1771222" y="583282"/>
                </a:lnTo>
                <a:cubicBezTo>
                  <a:pt x="1771222" y="675222"/>
                  <a:pt x="1735715" y="729885"/>
                  <a:pt x="1651545" y="729885"/>
                </a:cubicBezTo>
                <a:cubicBezTo>
                  <a:pt x="1568484" y="729885"/>
                  <a:pt x="1531867" y="671933"/>
                  <a:pt x="1531867" y="572318"/>
                </a:cubicBezTo>
                <a:lnTo>
                  <a:pt x="1531867" y="467221"/>
                </a:lnTo>
                <a:lnTo>
                  <a:pt x="1394595" y="501209"/>
                </a:lnTo>
                <a:lnTo>
                  <a:pt x="1394595" y="548197"/>
                </a:lnTo>
                <a:cubicBezTo>
                  <a:pt x="1394595" y="691668"/>
                  <a:pt x="1466560" y="800994"/>
                  <a:pt x="1651545" y="800994"/>
                </a:cubicBezTo>
                <a:moveTo>
                  <a:pt x="920642" y="721114"/>
                </a:moveTo>
                <a:cubicBezTo>
                  <a:pt x="814280" y="721114"/>
                  <a:pt x="748973" y="635752"/>
                  <a:pt x="748973" y="544908"/>
                </a:cubicBezTo>
                <a:cubicBezTo>
                  <a:pt x="748973" y="488052"/>
                  <a:pt x="774493" y="435425"/>
                  <a:pt x="816499" y="405979"/>
                </a:cubicBezTo>
                <a:lnTo>
                  <a:pt x="1066791" y="676319"/>
                </a:lnTo>
                <a:cubicBezTo>
                  <a:pt x="1020188" y="703572"/>
                  <a:pt x="968196" y="721114"/>
                  <a:pt x="920642" y="721114"/>
                </a:cubicBezTo>
                <a:moveTo>
                  <a:pt x="1054585" y="329388"/>
                </a:moveTo>
                <a:cubicBezTo>
                  <a:pt x="1144304" y="329388"/>
                  <a:pt x="1199625" y="380762"/>
                  <a:pt x="1199625" y="469413"/>
                </a:cubicBezTo>
                <a:cubicBezTo>
                  <a:pt x="1199625" y="508884"/>
                  <a:pt x="1188529" y="549294"/>
                  <a:pt x="1164118" y="586571"/>
                </a:cubicBezTo>
                <a:lnTo>
                  <a:pt x="947114" y="350220"/>
                </a:lnTo>
                <a:cubicBezTo>
                  <a:pt x="985949" y="334870"/>
                  <a:pt x="1023517" y="329388"/>
                  <a:pt x="1054585" y="329388"/>
                </a:cubicBezTo>
                <a:moveTo>
                  <a:pt x="920642" y="57952"/>
                </a:moveTo>
                <a:cubicBezTo>
                  <a:pt x="985949" y="57952"/>
                  <a:pt x="1024785" y="95230"/>
                  <a:pt x="1024785" y="163050"/>
                </a:cubicBezTo>
                <a:cubicBezTo>
                  <a:pt x="1024785" y="225387"/>
                  <a:pt x="993717" y="284593"/>
                  <a:pt x="917313" y="318424"/>
                </a:cubicBezTo>
                <a:lnTo>
                  <a:pt x="869760" y="265954"/>
                </a:lnTo>
                <a:cubicBezTo>
                  <a:pt x="827595" y="220062"/>
                  <a:pt x="815548" y="191556"/>
                  <a:pt x="815548" y="157568"/>
                </a:cubicBezTo>
                <a:cubicBezTo>
                  <a:pt x="815390" y="94133"/>
                  <a:pt x="856286" y="57952"/>
                  <a:pt x="920642" y="57952"/>
                </a:cubicBezTo>
                <a:moveTo>
                  <a:pt x="1198515" y="623692"/>
                </a:moveTo>
                <a:cubicBezTo>
                  <a:pt x="1258274" y="553679"/>
                  <a:pt x="1292672" y="477088"/>
                  <a:pt x="1292672" y="410208"/>
                </a:cubicBezTo>
                <a:cubicBezTo>
                  <a:pt x="1292672" y="327039"/>
                  <a:pt x="1236241" y="271279"/>
                  <a:pt x="1147632" y="271279"/>
                </a:cubicBezTo>
                <a:cubicBezTo>
                  <a:pt x="1101188" y="271279"/>
                  <a:pt x="1049038" y="284436"/>
                  <a:pt x="1014799" y="297593"/>
                </a:cubicBezTo>
                <a:lnTo>
                  <a:pt x="1012580" y="293207"/>
                </a:lnTo>
                <a:cubicBezTo>
                  <a:pt x="1096750" y="248412"/>
                  <a:pt x="1132257" y="206749"/>
                  <a:pt x="1132257" y="148796"/>
                </a:cubicBezTo>
                <a:cubicBezTo>
                  <a:pt x="1132257" y="65627"/>
                  <a:pt x="1056963" y="0"/>
                  <a:pt x="923971" y="0"/>
                </a:cubicBezTo>
                <a:cubicBezTo>
                  <a:pt x="771165" y="0"/>
                  <a:pt x="695871" y="84266"/>
                  <a:pt x="695871" y="189363"/>
                </a:cubicBezTo>
                <a:cubicBezTo>
                  <a:pt x="695871" y="246219"/>
                  <a:pt x="720282" y="303231"/>
                  <a:pt x="784480" y="372148"/>
                </a:cubicBezTo>
                <a:lnTo>
                  <a:pt x="785589" y="374340"/>
                </a:lnTo>
                <a:cubicBezTo>
                  <a:pt x="677008" y="425714"/>
                  <a:pt x="627235" y="508884"/>
                  <a:pt x="627235" y="594246"/>
                </a:cubicBezTo>
                <a:cubicBezTo>
                  <a:pt x="627235" y="707018"/>
                  <a:pt x="714734" y="801151"/>
                  <a:pt x="849787" y="801151"/>
                </a:cubicBezTo>
                <a:cubicBezTo>
                  <a:pt x="927300" y="801151"/>
                  <a:pt x="1018128" y="769356"/>
                  <a:pt x="1100079" y="712500"/>
                </a:cubicBezTo>
                <a:lnTo>
                  <a:pt x="1166496" y="783609"/>
                </a:lnTo>
                <a:lnTo>
                  <a:pt x="1340384" y="783609"/>
                </a:lnTo>
                <a:lnTo>
                  <a:pt x="1340384" y="778127"/>
                </a:lnTo>
                <a:lnTo>
                  <a:pt x="1198515" y="623692"/>
                </a:lnTo>
                <a:close/>
                <a:moveTo>
                  <a:pt x="256949" y="800994"/>
                </a:moveTo>
                <a:cubicBezTo>
                  <a:pt x="441934" y="800994"/>
                  <a:pt x="513898" y="691512"/>
                  <a:pt x="513898" y="548197"/>
                </a:cubicBezTo>
                <a:lnTo>
                  <a:pt x="513898" y="17542"/>
                </a:lnTo>
                <a:lnTo>
                  <a:pt x="376626" y="17542"/>
                </a:lnTo>
                <a:lnTo>
                  <a:pt x="376626" y="583282"/>
                </a:lnTo>
                <a:cubicBezTo>
                  <a:pt x="376626" y="675222"/>
                  <a:pt x="341120" y="729885"/>
                  <a:pt x="256949" y="729885"/>
                </a:cubicBezTo>
                <a:cubicBezTo>
                  <a:pt x="173889" y="729885"/>
                  <a:pt x="137272" y="671933"/>
                  <a:pt x="137272" y="572318"/>
                </a:cubicBezTo>
                <a:lnTo>
                  <a:pt x="137272" y="467221"/>
                </a:lnTo>
                <a:lnTo>
                  <a:pt x="0" y="501209"/>
                </a:lnTo>
                <a:lnTo>
                  <a:pt x="0" y="548197"/>
                </a:lnTo>
                <a:cubicBezTo>
                  <a:pt x="0" y="691668"/>
                  <a:pt x="71965" y="800994"/>
                  <a:pt x="256949" y="800994"/>
                </a:cubicBezTo>
              </a:path>
            </a:pathLst>
          </a:custGeom>
          <a:solidFill>
            <a:schemeClr val="bg1"/>
          </a:solidFill>
          <a:ln w="1584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1E30424-3D6B-9C32-D056-E12FEE159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266400"/>
            <a:ext cx="7694612" cy="1859099"/>
          </a:xfrm>
        </p:spPr>
        <p:txBody>
          <a:bodyPr anchor="t"/>
          <a:lstStyle>
            <a:lvl1pPr>
              <a:lnSpc>
                <a:spcPct val="80000"/>
              </a:lnSpc>
              <a:defRPr sz="7400" spc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6284831-54B8-DAE5-E3A7-D463828DE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1942" y="6415710"/>
            <a:ext cx="320674" cy="15346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AEC8D767-5246-2244-A4A3-B8AFB218393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0877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Panel 0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1DFFC51-5FDD-DBA1-C803-B017E296ADB6}"/>
              </a:ext>
            </a:extLst>
          </p:cNvPr>
          <p:cNvSpPr/>
          <p:nvPr userDrawn="1"/>
        </p:nvSpPr>
        <p:spPr>
          <a:xfrm>
            <a:off x="9144000" y="2"/>
            <a:ext cx="3048000" cy="2282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A0B6D5-9FAE-6088-29AE-ECA683A12070}"/>
              </a:ext>
            </a:extLst>
          </p:cNvPr>
          <p:cNvSpPr/>
          <p:nvPr userDrawn="1"/>
        </p:nvSpPr>
        <p:spPr>
          <a:xfrm>
            <a:off x="0" y="4578308"/>
            <a:ext cx="8089900" cy="2282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B8AD4-5298-7DA9-DDAD-3AB53AF2F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266400"/>
            <a:ext cx="7694612" cy="1859099"/>
          </a:xfrm>
        </p:spPr>
        <p:txBody>
          <a:bodyPr anchor="t"/>
          <a:lstStyle>
            <a:lvl1pPr>
              <a:lnSpc>
                <a:spcPct val="80000"/>
              </a:lnSpc>
              <a:defRPr sz="7400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8" name="Graphic 6">
            <a:extLst>
              <a:ext uri="{FF2B5EF4-FFF2-40B4-BE49-F238E27FC236}">
                <a16:creationId xmlns:a16="http://schemas.microsoft.com/office/drawing/2014/main" id="{2E30201A-1F36-24A6-C5DA-30B43BDA7568}"/>
              </a:ext>
            </a:extLst>
          </p:cNvPr>
          <p:cNvSpPr>
            <a:spLocks noChangeAspect="1"/>
          </p:cNvSpPr>
          <p:nvPr userDrawn="1"/>
        </p:nvSpPr>
        <p:spPr>
          <a:xfrm>
            <a:off x="288303" y="6416713"/>
            <a:ext cx="2102687" cy="147600"/>
          </a:xfrm>
          <a:custGeom>
            <a:avLst/>
            <a:gdLst>
              <a:gd name="connsiteX0" fmla="*/ 4672481 w 11413077"/>
              <a:gd name="connsiteY0" fmla="*/ 236351 h 801151"/>
              <a:gd name="connsiteX1" fmla="*/ 4578324 w 11413077"/>
              <a:gd name="connsiteY1" fmla="*/ 236351 h 801151"/>
              <a:gd name="connsiteX2" fmla="*/ 4436614 w 11413077"/>
              <a:gd name="connsiteY2" fmla="*/ 678512 h 801151"/>
              <a:gd name="connsiteX3" fmla="*/ 4293794 w 11413077"/>
              <a:gd name="connsiteY3" fmla="*/ 236351 h 801151"/>
              <a:gd name="connsiteX4" fmla="*/ 4196308 w 11413077"/>
              <a:gd name="connsiteY4" fmla="*/ 236351 h 801151"/>
              <a:gd name="connsiteX5" fmla="*/ 4376855 w 11413077"/>
              <a:gd name="connsiteY5" fmla="*/ 783609 h 801151"/>
              <a:gd name="connsiteX6" fmla="*/ 4492093 w 11413077"/>
              <a:gd name="connsiteY6" fmla="*/ 783609 h 801151"/>
              <a:gd name="connsiteX7" fmla="*/ 4672481 w 11413077"/>
              <a:gd name="connsiteY7" fmla="*/ 236351 h 801151"/>
              <a:gd name="connsiteX8" fmla="*/ 5829624 w 11413077"/>
              <a:gd name="connsiteY8" fmla="*/ 236351 h 801151"/>
              <a:gd name="connsiteX9" fmla="*/ 5737687 w 11413077"/>
              <a:gd name="connsiteY9" fmla="*/ 236351 h 801151"/>
              <a:gd name="connsiteX10" fmla="*/ 5737687 w 11413077"/>
              <a:gd name="connsiteY10" fmla="*/ 783609 h 801151"/>
              <a:gd name="connsiteX11" fmla="*/ 5829624 w 11413077"/>
              <a:gd name="connsiteY11" fmla="*/ 783609 h 801151"/>
              <a:gd name="connsiteX12" fmla="*/ 5829624 w 11413077"/>
              <a:gd name="connsiteY12" fmla="*/ 236351 h 801151"/>
              <a:gd name="connsiteX13" fmla="*/ 6394405 w 11413077"/>
              <a:gd name="connsiteY13" fmla="*/ 236351 h 801151"/>
              <a:gd name="connsiteX14" fmla="*/ 6300249 w 11413077"/>
              <a:gd name="connsiteY14" fmla="*/ 236351 h 801151"/>
              <a:gd name="connsiteX15" fmla="*/ 6158538 w 11413077"/>
              <a:gd name="connsiteY15" fmla="*/ 678512 h 801151"/>
              <a:gd name="connsiteX16" fmla="*/ 6015718 w 11413077"/>
              <a:gd name="connsiteY16" fmla="*/ 236351 h 801151"/>
              <a:gd name="connsiteX17" fmla="*/ 5918233 w 11413077"/>
              <a:gd name="connsiteY17" fmla="*/ 236351 h 801151"/>
              <a:gd name="connsiteX18" fmla="*/ 6098779 w 11413077"/>
              <a:gd name="connsiteY18" fmla="*/ 783609 h 801151"/>
              <a:gd name="connsiteX19" fmla="*/ 6214018 w 11413077"/>
              <a:gd name="connsiteY19" fmla="*/ 783609 h 801151"/>
              <a:gd name="connsiteX20" fmla="*/ 6394405 w 11413077"/>
              <a:gd name="connsiteY20" fmla="*/ 236351 h 801151"/>
              <a:gd name="connsiteX21" fmla="*/ 9473991 w 11413077"/>
              <a:gd name="connsiteY21" fmla="*/ 236351 h 801151"/>
              <a:gd name="connsiteX22" fmla="*/ 9382053 w 11413077"/>
              <a:gd name="connsiteY22" fmla="*/ 236351 h 801151"/>
              <a:gd name="connsiteX23" fmla="*/ 9382053 w 11413077"/>
              <a:gd name="connsiteY23" fmla="*/ 783609 h 801151"/>
              <a:gd name="connsiteX24" fmla="*/ 9473991 w 11413077"/>
              <a:gd name="connsiteY24" fmla="*/ 783609 h 801151"/>
              <a:gd name="connsiteX25" fmla="*/ 9473991 w 11413077"/>
              <a:gd name="connsiteY25" fmla="*/ 236351 h 801151"/>
              <a:gd name="connsiteX26" fmla="*/ 10264494 w 11413077"/>
              <a:gd name="connsiteY26" fmla="*/ 236351 h 801151"/>
              <a:gd name="connsiteX27" fmla="*/ 10172556 w 11413077"/>
              <a:gd name="connsiteY27" fmla="*/ 236351 h 801151"/>
              <a:gd name="connsiteX28" fmla="*/ 10172556 w 11413077"/>
              <a:gd name="connsiteY28" fmla="*/ 783609 h 801151"/>
              <a:gd name="connsiteX29" fmla="*/ 10264494 w 11413077"/>
              <a:gd name="connsiteY29" fmla="*/ 783609 h 801151"/>
              <a:gd name="connsiteX30" fmla="*/ 10264494 w 11413077"/>
              <a:gd name="connsiteY30" fmla="*/ 236351 h 801151"/>
              <a:gd name="connsiteX31" fmla="*/ 2788874 w 11413077"/>
              <a:gd name="connsiteY31" fmla="*/ 225387 h 801151"/>
              <a:gd name="connsiteX32" fmla="*/ 2633848 w 11413077"/>
              <a:gd name="connsiteY32" fmla="*/ 320617 h 801151"/>
              <a:gd name="connsiteX33" fmla="*/ 2633848 w 11413077"/>
              <a:gd name="connsiteY33" fmla="*/ 236351 h 801151"/>
              <a:gd name="connsiteX34" fmla="*/ 2541911 w 11413077"/>
              <a:gd name="connsiteY34" fmla="*/ 236351 h 801151"/>
              <a:gd name="connsiteX35" fmla="*/ 2541911 w 11413077"/>
              <a:gd name="connsiteY35" fmla="*/ 783609 h 801151"/>
              <a:gd name="connsiteX36" fmla="*/ 2633848 w 11413077"/>
              <a:gd name="connsiteY36" fmla="*/ 783609 h 801151"/>
              <a:gd name="connsiteX37" fmla="*/ 2633848 w 11413077"/>
              <a:gd name="connsiteY37" fmla="*/ 423522 h 801151"/>
              <a:gd name="connsiteX38" fmla="*/ 2754635 w 11413077"/>
              <a:gd name="connsiteY38" fmla="*/ 295557 h 801151"/>
              <a:gd name="connsiteX39" fmla="*/ 2874312 w 11413077"/>
              <a:gd name="connsiteY39" fmla="*/ 423522 h 801151"/>
              <a:gd name="connsiteX40" fmla="*/ 2874312 w 11413077"/>
              <a:gd name="connsiteY40" fmla="*/ 783609 h 801151"/>
              <a:gd name="connsiteX41" fmla="*/ 2966249 w 11413077"/>
              <a:gd name="connsiteY41" fmla="*/ 783609 h 801151"/>
              <a:gd name="connsiteX42" fmla="*/ 2966249 w 11413077"/>
              <a:gd name="connsiteY42" fmla="*/ 404883 h 801151"/>
              <a:gd name="connsiteX43" fmla="*/ 2788874 w 11413077"/>
              <a:gd name="connsiteY43" fmla="*/ 225387 h 801151"/>
              <a:gd name="connsiteX44" fmla="*/ 3345887 w 11413077"/>
              <a:gd name="connsiteY44" fmla="*/ 225387 h 801151"/>
              <a:gd name="connsiteX45" fmla="*/ 3190862 w 11413077"/>
              <a:gd name="connsiteY45" fmla="*/ 320617 h 801151"/>
              <a:gd name="connsiteX46" fmla="*/ 3190862 w 11413077"/>
              <a:gd name="connsiteY46" fmla="*/ 236351 h 801151"/>
              <a:gd name="connsiteX47" fmla="*/ 3098925 w 11413077"/>
              <a:gd name="connsiteY47" fmla="*/ 236351 h 801151"/>
              <a:gd name="connsiteX48" fmla="*/ 3098925 w 11413077"/>
              <a:gd name="connsiteY48" fmla="*/ 783609 h 801151"/>
              <a:gd name="connsiteX49" fmla="*/ 3190862 w 11413077"/>
              <a:gd name="connsiteY49" fmla="*/ 783609 h 801151"/>
              <a:gd name="connsiteX50" fmla="*/ 3190862 w 11413077"/>
              <a:gd name="connsiteY50" fmla="*/ 423522 h 801151"/>
              <a:gd name="connsiteX51" fmla="*/ 3311649 w 11413077"/>
              <a:gd name="connsiteY51" fmla="*/ 295557 h 801151"/>
              <a:gd name="connsiteX52" fmla="*/ 3431326 w 11413077"/>
              <a:gd name="connsiteY52" fmla="*/ 423522 h 801151"/>
              <a:gd name="connsiteX53" fmla="*/ 3431326 w 11413077"/>
              <a:gd name="connsiteY53" fmla="*/ 783609 h 801151"/>
              <a:gd name="connsiteX54" fmla="*/ 3523263 w 11413077"/>
              <a:gd name="connsiteY54" fmla="*/ 783609 h 801151"/>
              <a:gd name="connsiteX55" fmla="*/ 3523263 w 11413077"/>
              <a:gd name="connsiteY55" fmla="*/ 404883 h 801151"/>
              <a:gd name="connsiteX56" fmla="*/ 3345887 w 11413077"/>
              <a:gd name="connsiteY56" fmla="*/ 225387 h 801151"/>
              <a:gd name="connsiteX57" fmla="*/ 3892915 w 11413077"/>
              <a:gd name="connsiteY57" fmla="*/ 716729 h 801151"/>
              <a:gd name="connsiteX58" fmla="*/ 3735671 w 11413077"/>
              <a:gd name="connsiteY58" fmla="*/ 509823 h 801151"/>
              <a:gd name="connsiteX59" fmla="*/ 3892915 w 11413077"/>
              <a:gd name="connsiteY59" fmla="*/ 302918 h 801151"/>
              <a:gd name="connsiteX60" fmla="*/ 4050160 w 11413077"/>
              <a:gd name="connsiteY60" fmla="*/ 509823 h 801151"/>
              <a:gd name="connsiteX61" fmla="*/ 3892915 w 11413077"/>
              <a:gd name="connsiteY61" fmla="*/ 716729 h 801151"/>
              <a:gd name="connsiteX62" fmla="*/ 3897195 w 11413077"/>
              <a:gd name="connsiteY62" fmla="*/ 225387 h 801151"/>
              <a:gd name="connsiteX63" fmla="*/ 3639136 w 11413077"/>
              <a:gd name="connsiteY63" fmla="*/ 516558 h 801151"/>
              <a:gd name="connsiteX64" fmla="*/ 3888318 w 11413077"/>
              <a:gd name="connsiteY64" fmla="*/ 794573 h 801151"/>
              <a:gd name="connsiteX65" fmla="*/ 4146377 w 11413077"/>
              <a:gd name="connsiteY65" fmla="*/ 503402 h 801151"/>
              <a:gd name="connsiteX66" fmla="*/ 3897195 w 11413077"/>
              <a:gd name="connsiteY66" fmla="*/ 225387 h 801151"/>
              <a:gd name="connsiteX67" fmla="*/ 4953682 w 11413077"/>
              <a:gd name="connsiteY67" fmla="*/ 728789 h 801151"/>
              <a:gd name="connsiteX68" fmla="*/ 4847321 w 11413077"/>
              <a:gd name="connsiteY68" fmla="*/ 632463 h 801151"/>
              <a:gd name="connsiteX69" fmla="*/ 4940367 w 11413077"/>
              <a:gd name="connsiteY69" fmla="*/ 540522 h 801151"/>
              <a:gd name="connsiteX70" fmla="*/ 5007894 w 11413077"/>
              <a:gd name="connsiteY70" fmla="*/ 524077 h 801151"/>
              <a:gd name="connsiteX71" fmla="*/ 5082078 w 11413077"/>
              <a:gd name="connsiteY71" fmla="*/ 499956 h 801151"/>
              <a:gd name="connsiteX72" fmla="*/ 5082078 w 11413077"/>
              <a:gd name="connsiteY72" fmla="*/ 606150 h 801151"/>
              <a:gd name="connsiteX73" fmla="*/ 4953682 w 11413077"/>
              <a:gd name="connsiteY73" fmla="*/ 728789 h 801151"/>
              <a:gd name="connsiteX74" fmla="*/ 4982532 w 11413077"/>
              <a:gd name="connsiteY74" fmla="*/ 225387 h 801151"/>
              <a:gd name="connsiteX75" fmla="*/ 4758871 w 11413077"/>
              <a:gd name="connsiteY75" fmla="*/ 400497 h 801151"/>
              <a:gd name="connsiteX76" fmla="*/ 4844151 w 11413077"/>
              <a:gd name="connsiteY76" fmla="*/ 418040 h 801151"/>
              <a:gd name="connsiteX77" fmla="*/ 4975875 w 11413077"/>
              <a:gd name="connsiteY77" fmla="*/ 295400 h 801151"/>
              <a:gd name="connsiteX78" fmla="*/ 5082237 w 11413077"/>
              <a:gd name="connsiteY78" fmla="*/ 397208 h 801151"/>
              <a:gd name="connsiteX79" fmla="*/ 5082237 w 11413077"/>
              <a:gd name="connsiteY79" fmla="*/ 400497 h 801151"/>
              <a:gd name="connsiteX80" fmla="*/ 5050058 w 11413077"/>
              <a:gd name="connsiteY80" fmla="*/ 444196 h 801151"/>
              <a:gd name="connsiteX81" fmla="*/ 4890595 w 11413077"/>
              <a:gd name="connsiteY81" fmla="*/ 483667 h 801151"/>
              <a:gd name="connsiteX82" fmla="*/ 4755541 w 11413077"/>
              <a:gd name="connsiteY82" fmla="*/ 639041 h 801151"/>
              <a:gd name="connsiteX83" fmla="*/ 4928321 w 11413077"/>
              <a:gd name="connsiteY83" fmla="*/ 794416 h 801151"/>
              <a:gd name="connsiteX84" fmla="*/ 5082237 w 11413077"/>
              <a:gd name="connsiteY84" fmla="*/ 700283 h 801151"/>
              <a:gd name="connsiteX85" fmla="*/ 5093333 w 11413077"/>
              <a:gd name="connsiteY85" fmla="*/ 783452 h 801151"/>
              <a:gd name="connsiteX86" fmla="*/ 5187489 w 11413077"/>
              <a:gd name="connsiteY86" fmla="*/ 783452 h 801151"/>
              <a:gd name="connsiteX87" fmla="*/ 5173065 w 11413077"/>
              <a:gd name="connsiteY87" fmla="*/ 669584 h 801151"/>
              <a:gd name="connsiteX88" fmla="*/ 5173065 w 11413077"/>
              <a:gd name="connsiteY88" fmla="*/ 391726 h 801151"/>
              <a:gd name="connsiteX89" fmla="*/ 4982532 w 11413077"/>
              <a:gd name="connsiteY89" fmla="*/ 225387 h 801151"/>
              <a:gd name="connsiteX90" fmla="*/ 6542773 w 11413077"/>
              <a:gd name="connsiteY90" fmla="*/ 450775 h 801151"/>
              <a:gd name="connsiteX91" fmla="*/ 6692251 w 11413077"/>
              <a:gd name="connsiteY91" fmla="*/ 299786 h 801151"/>
              <a:gd name="connsiteX92" fmla="*/ 6826194 w 11413077"/>
              <a:gd name="connsiteY92" fmla="*/ 450775 h 801151"/>
              <a:gd name="connsiteX93" fmla="*/ 6542773 w 11413077"/>
              <a:gd name="connsiteY93" fmla="*/ 450775 h 801151"/>
              <a:gd name="connsiteX94" fmla="*/ 6692251 w 11413077"/>
              <a:gd name="connsiteY94" fmla="*/ 225387 h 801151"/>
              <a:gd name="connsiteX95" fmla="*/ 6444178 w 11413077"/>
              <a:gd name="connsiteY95" fmla="*/ 514366 h 801151"/>
              <a:gd name="connsiteX96" fmla="*/ 6692251 w 11413077"/>
              <a:gd name="connsiteY96" fmla="*/ 794573 h 801151"/>
              <a:gd name="connsiteX97" fmla="*/ 6918131 w 11413077"/>
              <a:gd name="connsiteY97" fmla="*/ 616174 h 801151"/>
              <a:gd name="connsiteX98" fmla="*/ 6833961 w 11413077"/>
              <a:gd name="connsiteY98" fmla="*/ 594246 h 801151"/>
              <a:gd name="connsiteX99" fmla="*/ 6701127 w 11413077"/>
              <a:gd name="connsiteY99" fmla="*/ 717825 h 801151"/>
              <a:gd name="connsiteX100" fmla="*/ 6539444 w 11413077"/>
              <a:gd name="connsiteY100" fmla="*/ 515305 h 801151"/>
              <a:gd name="connsiteX101" fmla="*/ 6919399 w 11413077"/>
              <a:gd name="connsiteY101" fmla="*/ 515305 h 801151"/>
              <a:gd name="connsiteX102" fmla="*/ 6919399 w 11413077"/>
              <a:gd name="connsiteY102" fmla="*/ 484606 h 801151"/>
              <a:gd name="connsiteX103" fmla="*/ 6692251 w 11413077"/>
              <a:gd name="connsiteY103" fmla="*/ 225387 h 801151"/>
              <a:gd name="connsiteX104" fmla="*/ 8290217 w 11413077"/>
              <a:gd name="connsiteY104" fmla="*/ 450775 h 801151"/>
              <a:gd name="connsiteX105" fmla="*/ 8439696 w 11413077"/>
              <a:gd name="connsiteY105" fmla="*/ 299786 h 801151"/>
              <a:gd name="connsiteX106" fmla="*/ 8573638 w 11413077"/>
              <a:gd name="connsiteY106" fmla="*/ 450775 h 801151"/>
              <a:gd name="connsiteX107" fmla="*/ 8290217 w 11413077"/>
              <a:gd name="connsiteY107" fmla="*/ 450775 h 801151"/>
              <a:gd name="connsiteX108" fmla="*/ 8439696 w 11413077"/>
              <a:gd name="connsiteY108" fmla="*/ 225387 h 801151"/>
              <a:gd name="connsiteX109" fmla="*/ 8191623 w 11413077"/>
              <a:gd name="connsiteY109" fmla="*/ 514366 h 801151"/>
              <a:gd name="connsiteX110" fmla="*/ 8439696 w 11413077"/>
              <a:gd name="connsiteY110" fmla="*/ 794573 h 801151"/>
              <a:gd name="connsiteX111" fmla="*/ 8665576 w 11413077"/>
              <a:gd name="connsiteY111" fmla="*/ 616174 h 801151"/>
              <a:gd name="connsiteX112" fmla="*/ 8581405 w 11413077"/>
              <a:gd name="connsiteY112" fmla="*/ 594246 h 801151"/>
              <a:gd name="connsiteX113" fmla="*/ 8448572 w 11413077"/>
              <a:gd name="connsiteY113" fmla="*/ 717825 h 801151"/>
              <a:gd name="connsiteX114" fmla="*/ 8286889 w 11413077"/>
              <a:gd name="connsiteY114" fmla="*/ 515305 h 801151"/>
              <a:gd name="connsiteX115" fmla="*/ 8666844 w 11413077"/>
              <a:gd name="connsiteY115" fmla="*/ 515305 h 801151"/>
              <a:gd name="connsiteX116" fmla="*/ 8666844 w 11413077"/>
              <a:gd name="connsiteY116" fmla="*/ 484606 h 801151"/>
              <a:gd name="connsiteX117" fmla="*/ 8439696 w 11413077"/>
              <a:gd name="connsiteY117" fmla="*/ 225387 h 801151"/>
              <a:gd name="connsiteX118" fmla="*/ 9844911 w 11413077"/>
              <a:gd name="connsiteY118" fmla="*/ 225387 h 801151"/>
              <a:gd name="connsiteX119" fmla="*/ 9590181 w 11413077"/>
              <a:gd name="connsiteY119" fmla="*/ 515462 h 801151"/>
              <a:gd name="connsiteX120" fmla="*/ 9840473 w 11413077"/>
              <a:gd name="connsiteY120" fmla="*/ 794573 h 801151"/>
              <a:gd name="connsiteX121" fmla="*/ 10067462 w 11413077"/>
              <a:gd name="connsiteY121" fmla="*/ 599728 h 801151"/>
              <a:gd name="connsiteX122" fmla="*/ 9979964 w 11413077"/>
              <a:gd name="connsiteY122" fmla="*/ 578896 h 801151"/>
              <a:gd name="connsiteX123" fmla="*/ 9847130 w 11413077"/>
              <a:gd name="connsiteY123" fmla="*/ 716729 h 801151"/>
              <a:gd name="connsiteX124" fmla="*/ 9686557 w 11413077"/>
              <a:gd name="connsiteY124" fmla="*/ 508727 h 801151"/>
              <a:gd name="connsiteX125" fmla="*/ 9842691 w 11413077"/>
              <a:gd name="connsiteY125" fmla="*/ 302918 h 801151"/>
              <a:gd name="connsiteX126" fmla="*/ 9979964 w 11413077"/>
              <a:gd name="connsiteY126" fmla="*/ 434172 h 801151"/>
              <a:gd name="connsiteX127" fmla="*/ 10067462 w 11413077"/>
              <a:gd name="connsiteY127" fmla="*/ 413341 h 801151"/>
              <a:gd name="connsiteX128" fmla="*/ 9844911 w 11413077"/>
              <a:gd name="connsiteY128" fmla="*/ 225387 h 801151"/>
              <a:gd name="connsiteX129" fmla="*/ 10644449 w 11413077"/>
              <a:gd name="connsiteY129" fmla="*/ 225387 h 801151"/>
              <a:gd name="connsiteX130" fmla="*/ 10489424 w 11413077"/>
              <a:gd name="connsiteY130" fmla="*/ 320617 h 801151"/>
              <a:gd name="connsiteX131" fmla="*/ 10489424 w 11413077"/>
              <a:gd name="connsiteY131" fmla="*/ 236351 h 801151"/>
              <a:gd name="connsiteX132" fmla="*/ 10397486 w 11413077"/>
              <a:gd name="connsiteY132" fmla="*/ 236351 h 801151"/>
              <a:gd name="connsiteX133" fmla="*/ 10397486 w 11413077"/>
              <a:gd name="connsiteY133" fmla="*/ 783609 h 801151"/>
              <a:gd name="connsiteX134" fmla="*/ 10489424 w 11413077"/>
              <a:gd name="connsiteY134" fmla="*/ 783609 h 801151"/>
              <a:gd name="connsiteX135" fmla="*/ 10489424 w 11413077"/>
              <a:gd name="connsiteY135" fmla="*/ 423522 h 801151"/>
              <a:gd name="connsiteX136" fmla="*/ 10610211 w 11413077"/>
              <a:gd name="connsiteY136" fmla="*/ 295557 h 801151"/>
              <a:gd name="connsiteX137" fmla="*/ 10729888 w 11413077"/>
              <a:gd name="connsiteY137" fmla="*/ 423522 h 801151"/>
              <a:gd name="connsiteX138" fmla="*/ 10729888 w 11413077"/>
              <a:gd name="connsiteY138" fmla="*/ 783609 h 801151"/>
              <a:gd name="connsiteX139" fmla="*/ 10821825 w 11413077"/>
              <a:gd name="connsiteY139" fmla="*/ 783609 h 801151"/>
              <a:gd name="connsiteX140" fmla="*/ 10821825 w 11413077"/>
              <a:gd name="connsiteY140" fmla="*/ 404883 h 801151"/>
              <a:gd name="connsiteX141" fmla="*/ 10644449 w 11413077"/>
              <a:gd name="connsiteY141" fmla="*/ 225387 h 801151"/>
              <a:gd name="connsiteX142" fmla="*/ 11036293 w 11413077"/>
              <a:gd name="connsiteY142" fmla="*/ 450775 h 801151"/>
              <a:gd name="connsiteX143" fmla="*/ 11185771 w 11413077"/>
              <a:gd name="connsiteY143" fmla="*/ 299786 h 801151"/>
              <a:gd name="connsiteX144" fmla="*/ 11319713 w 11413077"/>
              <a:gd name="connsiteY144" fmla="*/ 450775 h 801151"/>
              <a:gd name="connsiteX145" fmla="*/ 11036293 w 11413077"/>
              <a:gd name="connsiteY145" fmla="*/ 450775 h 801151"/>
              <a:gd name="connsiteX146" fmla="*/ 11185929 w 11413077"/>
              <a:gd name="connsiteY146" fmla="*/ 225387 h 801151"/>
              <a:gd name="connsiteX147" fmla="*/ 10937856 w 11413077"/>
              <a:gd name="connsiteY147" fmla="*/ 514366 h 801151"/>
              <a:gd name="connsiteX148" fmla="*/ 11185929 w 11413077"/>
              <a:gd name="connsiteY148" fmla="*/ 794573 h 801151"/>
              <a:gd name="connsiteX149" fmla="*/ 11411810 w 11413077"/>
              <a:gd name="connsiteY149" fmla="*/ 616174 h 801151"/>
              <a:gd name="connsiteX150" fmla="*/ 11327639 w 11413077"/>
              <a:gd name="connsiteY150" fmla="*/ 594246 h 801151"/>
              <a:gd name="connsiteX151" fmla="*/ 11194806 w 11413077"/>
              <a:gd name="connsiteY151" fmla="*/ 717825 h 801151"/>
              <a:gd name="connsiteX152" fmla="*/ 11033123 w 11413077"/>
              <a:gd name="connsiteY152" fmla="*/ 515305 h 801151"/>
              <a:gd name="connsiteX153" fmla="*/ 11413077 w 11413077"/>
              <a:gd name="connsiteY153" fmla="*/ 515305 h 801151"/>
              <a:gd name="connsiteX154" fmla="*/ 11413077 w 11413077"/>
              <a:gd name="connsiteY154" fmla="*/ 484606 h 801151"/>
              <a:gd name="connsiteX155" fmla="*/ 11185929 w 11413077"/>
              <a:gd name="connsiteY155" fmla="*/ 225387 h 801151"/>
              <a:gd name="connsiteX156" fmla="*/ 5470751 w 11413077"/>
              <a:gd name="connsiteY156" fmla="*/ 83169 h 801151"/>
              <a:gd name="connsiteX157" fmla="*/ 5378814 w 11413077"/>
              <a:gd name="connsiteY157" fmla="*/ 105097 h 801151"/>
              <a:gd name="connsiteX158" fmla="*/ 5378814 w 11413077"/>
              <a:gd name="connsiteY158" fmla="*/ 236351 h 801151"/>
              <a:gd name="connsiteX159" fmla="*/ 5272452 w 11413077"/>
              <a:gd name="connsiteY159" fmla="*/ 236351 h 801151"/>
              <a:gd name="connsiteX160" fmla="*/ 5272452 w 11413077"/>
              <a:gd name="connsiteY160" fmla="*/ 306364 h 801151"/>
              <a:gd name="connsiteX161" fmla="*/ 5378814 w 11413077"/>
              <a:gd name="connsiteY161" fmla="*/ 306364 h 801151"/>
              <a:gd name="connsiteX162" fmla="*/ 5378814 w 11413077"/>
              <a:gd name="connsiteY162" fmla="*/ 641234 h 801151"/>
              <a:gd name="connsiteX163" fmla="*/ 5530511 w 11413077"/>
              <a:gd name="connsiteY163" fmla="*/ 794416 h 801151"/>
              <a:gd name="connsiteX164" fmla="*/ 5649078 w 11413077"/>
              <a:gd name="connsiteY164" fmla="*/ 760428 h 801151"/>
              <a:gd name="connsiteX165" fmla="*/ 5623558 w 11413077"/>
              <a:gd name="connsiteY165" fmla="*/ 694801 h 801151"/>
              <a:gd name="connsiteX166" fmla="*/ 5542716 w 11413077"/>
              <a:gd name="connsiteY166" fmla="*/ 717825 h 801151"/>
              <a:gd name="connsiteX167" fmla="*/ 5470751 w 11413077"/>
              <a:gd name="connsiteY167" fmla="*/ 626981 h 801151"/>
              <a:gd name="connsiteX168" fmla="*/ 5470751 w 11413077"/>
              <a:gd name="connsiteY168" fmla="*/ 306364 h 801151"/>
              <a:gd name="connsiteX169" fmla="*/ 5634654 w 11413077"/>
              <a:gd name="connsiteY169" fmla="*/ 306364 h 801151"/>
              <a:gd name="connsiteX170" fmla="*/ 5634654 w 11413077"/>
              <a:gd name="connsiteY170" fmla="*/ 236351 h 801151"/>
              <a:gd name="connsiteX171" fmla="*/ 5470751 w 11413077"/>
              <a:gd name="connsiteY171" fmla="*/ 236351 h 801151"/>
              <a:gd name="connsiteX172" fmla="*/ 5470751 w 11413077"/>
              <a:gd name="connsiteY172" fmla="*/ 83169 h 801151"/>
              <a:gd name="connsiteX173" fmla="*/ 2397823 w 11413077"/>
              <a:gd name="connsiteY173" fmla="*/ 17386 h 801151"/>
              <a:gd name="connsiteX174" fmla="*/ 2301447 w 11413077"/>
              <a:gd name="connsiteY174" fmla="*/ 17386 h 801151"/>
              <a:gd name="connsiteX175" fmla="*/ 2301447 w 11413077"/>
              <a:gd name="connsiteY175" fmla="*/ 783452 h 801151"/>
              <a:gd name="connsiteX176" fmla="*/ 2397823 w 11413077"/>
              <a:gd name="connsiteY176" fmla="*/ 783452 h 801151"/>
              <a:gd name="connsiteX177" fmla="*/ 2397823 w 11413077"/>
              <a:gd name="connsiteY177" fmla="*/ 17386 h 801151"/>
              <a:gd name="connsiteX178" fmla="*/ 8064337 w 11413077"/>
              <a:gd name="connsiteY178" fmla="*/ 17386 h 801151"/>
              <a:gd name="connsiteX179" fmla="*/ 7918188 w 11413077"/>
              <a:gd name="connsiteY179" fmla="*/ 17386 h 801151"/>
              <a:gd name="connsiteX180" fmla="*/ 7688979 w 11413077"/>
              <a:gd name="connsiteY180" fmla="*/ 634656 h 801151"/>
              <a:gd name="connsiteX181" fmla="*/ 7458501 w 11413077"/>
              <a:gd name="connsiteY181" fmla="*/ 17386 h 801151"/>
              <a:gd name="connsiteX182" fmla="*/ 7305695 w 11413077"/>
              <a:gd name="connsiteY182" fmla="*/ 17386 h 801151"/>
              <a:gd name="connsiteX183" fmla="*/ 7305695 w 11413077"/>
              <a:gd name="connsiteY183" fmla="*/ 783452 h 801151"/>
              <a:gd name="connsiteX184" fmla="*/ 7402071 w 11413077"/>
              <a:gd name="connsiteY184" fmla="*/ 783452 h 801151"/>
              <a:gd name="connsiteX185" fmla="*/ 7402071 w 11413077"/>
              <a:gd name="connsiteY185" fmla="*/ 123579 h 801151"/>
              <a:gd name="connsiteX186" fmla="*/ 7649034 w 11413077"/>
              <a:gd name="connsiteY186" fmla="*/ 783452 h 801151"/>
              <a:gd name="connsiteX187" fmla="*/ 7723217 w 11413077"/>
              <a:gd name="connsiteY187" fmla="*/ 783452 h 801151"/>
              <a:gd name="connsiteX188" fmla="*/ 7967961 w 11413077"/>
              <a:gd name="connsiteY188" fmla="*/ 122483 h 801151"/>
              <a:gd name="connsiteX189" fmla="*/ 7967961 w 11413077"/>
              <a:gd name="connsiteY189" fmla="*/ 783452 h 801151"/>
              <a:gd name="connsiteX190" fmla="*/ 8064337 w 11413077"/>
              <a:gd name="connsiteY190" fmla="*/ 783452 h 801151"/>
              <a:gd name="connsiteX191" fmla="*/ 8064337 w 11413077"/>
              <a:gd name="connsiteY191" fmla="*/ 17386 h 801151"/>
              <a:gd name="connsiteX192" fmla="*/ 9007646 w 11413077"/>
              <a:gd name="connsiteY192" fmla="*/ 716729 h 801151"/>
              <a:gd name="connsiteX193" fmla="*/ 8855949 w 11413077"/>
              <a:gd name="connsiteY193" fmla="*/ 509823 h 801151"/>
              <a:gd name="connsiteX194" fmla="*/ 9007646 w 11413077"/>
              <a:gd name="connsiteY194" fmla="*/ 302918 h 801151"/>
              <a:gd name="connsiteX195" fmla="*/ 9159343 w 11413077"/>
              <a:gd name="connsiteY195" fmla="*/ 509823 h 801151"/>
              <a:gd name="connsiteX196" fmla="*/ 9007646 w 11413077"/>
              <a:gd name="connsiteY196" fmla="*/ 716729 h 801151"/>
              <a:gd name="connsiteX197" fmla="*/ 9249219 w 11413077"/>
              <a:gd name="connsiteY197" fmla="*/ 17386 h 801151"/>
              <a:gd name="connsiteX198" fmla="*/ 9157282 w 11413077"/>
              <a:gd name="connsiteY198" fmla="*/ 17386 h 801151"/>
              <a:gd name="connsiteX199" fmla="*/ 9157282 w 11413077"/>
              <a:gd name="connsiteY199" fmla="*/ 341292 h 801151"/>
              <a:gd name="connsiteX200" fmla="*/ 8992271 w 11413077"/>
              <a:gd name="connsiteY200" fmla="*/ 225231 h 801151"/>
              <a:gd name="connsiteX201" fmla="*/ 8759732 w 11413077"/>
              <a:gd name="connsiteY201" fmla="*/ 513113 h 801151"/>
              <a:gd name="connsiteX202" fmla="*/ 8984504 w 11413077"/>
              <a:gd name="connsiteY202" fmla="*/ 794416 h 801151"/>
              <a:gd name="connsiteX203" fmla="*/ 9157282 w 11413077"/>
              <a:gd name="connsiteY203" fmla="*/ 672873 h 801151"/>
              <a:gd name="connsiteX204" fmla="*/ 9157282 w 11413077"/>
              <a:gd name="connsiteY204" fmla="*/ 714536 h 801151"/>
              <a:gd name="connsiteX205" fmla="*/ 9162831 w 11413077"/>
              <a:gd name="connsiteY205" fmla="*/ 783452 h 801151"/>
              <a:gd name="connsiteX206" fmla="*/ 9255878 w 11413077"/>
              <a:gd name="connsiteY206" fmla="*/ 783452 h 801151"/>
              <a:gd name="connsiteX207" fmla="*/ 9249219 w 11413077"/>
              <a:gd name="connsiteY207" fmla="*/ 669584 h 801151"/>
              <a:gd name="connsiteX208" fmla="*/ 9249219 w 11413077"/>
              <a:gd name="connsiteY208" fmla="*/ 17386 h 801151"/>
              <a:gd name="connsiteX209" fmla="*/ 5784131 w 11413077"/>
              <a:gd name="connsiteY209" fmla="*/ 1096 h 801151"/>
              <a:gd name="connsiteX210" fmla="*/ 5718824 w 11413077"/>
              <a:gd name="connsiteY210" fmla="*/ 65627 h 801151"/>
              <a:gd name="connsiteX211" fmla="*/ 5784131 w 11413077"/>
              <a:gd name="connsiteY211" fmla="*/ 129061 h 801151"/>
              <a:gd name="connsiteX212" fmla="*/ 5848329 w 11413077"/>
              <a:gd name="connsiteY212" fmla="*/ 65627 h 801151"/>
              <a:gd name="connsiteX213" fmla="*/ 5784131 w 11413077"/>
              <a:gd name="connsiteY213" fmla="*/ 1096 h 801151"/>
              <a:gd name="connsiteX214" fmla="*/ 9428497 w 11413077"/>
              <a:gd name="connsiteY214" fmla="*/ 1096 h 801151"/>
              <a:gd name="connsiteX215" fmla="*/ 9363190 w 11413077"/>
              <a:gd name="connsiteY215" fmla="*/ 65627 h 801151"/>
              <a:gd name="connsiteX216" fmla="*/ 9428497 w 11413077"/>
              <a:gd name="connsiteY216" fmla="*/ 129061 h 801151"/>
              <a:gd name="connsiteX217" fmla="*/ 9492696 w 11413077"/>
              <a:gd name="connsiteY217" fmla="*/ 65627 h 801151"/>
              <a:gd name="connsiteX218" fmla="*/ 9428497 w 11413077"/>
              <a:gd name="connsiteY218" fmla="*/ 1096 h 801151"/>
              <a:gd name="connsiteX219" fmla="*/ 10219159 w 11413077"/>
              <a:gd name="connsiteY219" fmla="*/ 1096 h 801151"/>
              <a:gd name="connsiteX220" fmla="*/ 10153852 w 11413077"/>
              <a:gd name="connsiteY220" fmla="*/ 65627 h 801151"/>
              <a:gd name="connsiteX221" fmla="*/ 10219159 w 11413077"/>
              <a:gd name="connsiteY221" fmla="*/ 129061 h 801151"/>
              <a:gd name="connsiteX222" fmla="*/ 10283358 w 11413077"/>
              <a:gd name="connsiteY222" fmla="*/ 65627 h 801151"/>
              <a:gd name="connsiteX223" fmla="*/ 10219159 w 11413077"/>
              <a:gd name="connsiteY223" fmla="*/ 1096 h 801151"/>
              <a:gd name="connsiteX224" fmla="*/ 1651545 w 11413077"/>
              <a:gd name="connsiteY224" fmla="*/ 800994 h 801151"/>
              <a:gd name="connsiteX225" fmla="*/ 1908494 w 11413077"/>
              <a:gd name="connsiteY225" fmla="*/ 548197 h 801151"/>
              <a:gd name="connsiteX226" fmla="*/ 1908494 w 11413077"/>
              <a:gd name="connsiteY226" fmla="*/ 17542 h 801151"/>
              <a:gd name="connsiteX227" fmla="*/ 1771222 w 11413077"/>
              <a:gd name="connsiteY227" fmla="*/ 17542 h 801151"/>
              <a:gd name="connsiteX228" fmla="*/ 1771222 w 11413077"/>
              <a:gd name="connsiteY228" fmla="*/ 583282 h 801151"/>
              <a:gd name="connsiteX229" fmla="*/ 1651545 w 11413077"/>
              <a:gd name="connsiteY229" fmla="*/ 729885 h 801151"/>
              <a:gd name="connsiteX230" fmla="*/ 1531867 w 11413077"/>
              <a:gd name="connsiteY230" fmla="*/ 572318 h 801151"/>
              <a:gd name="connsiteX231" fmla="*/ 1531867 w 11413077"/>
              <a:gd name="connsiteY231" fmla="*/ 467221 h 801151"/>
              <a:gd name="connsiteX232" fmla="*/ 1394595 w 11413077"/>
              <a:gd name="connsiteY232" fmla="*/ 501209 h 801151"/>
              <a:gd name="connsiteX233" fmla="*/ 1394595 w 11413077"/>
              <a:gd name="connsiteY233" fmla="*/ 548197 h 801151"/>
              <a:gd name="connsiteX234" fmla="*/ 1651545 w 11413077"/>
              <a:gd name="connsiteY234" fmla="*/ 800994 h 801151"/>
              <a:gd name="connsiteX235" fmla="*/ 920642 w 11413077"/>
              <a:gd name="connsiteY235" fmla="*/ 721114 h 801151"/>
              <a:gd name="connsiteX236" fmla="*/ 748973 w 11413077"/>
              <a:gd name="connsiteY236" fmla="*/ 544908 h 801151"/>
              <a:gd name="connsiteX237" fmla="*/ 816499 w 11413077"/>
              <a:gd name="connsiteY237" fmla="*/ 405979 h 801151"/>
              <a:gd name="connsiteX238" fmla="*/ 1066791 w 11413077"/>
              <a:gd name="connsiteY238" fmla="*/ 676319 h 801151"/>
              <a:gd name="connsiteX239" fmla="*/ 920642 w 11413077"/>
              <a:gd name="connsiteY239" fmla="*/ 721114 h 801151"/>
              <a:gd name="connsiteX240" fmla="*/ 1054585 w 11413077"/>
              <a:gd name="connsiteY240" fmla="*/ 329388 h 801151"/>
              <a:gd name="connsiteX241" fmla="*/ 1199625 w 11413077"/>
              <a:gd name="connsiteY241" fmla="*/ 469413 h 801151"/>
              <a:gd name="connsiteX242" fmla="*/ 1164118 w 11413077"/>
              <a:gd name="connsiteY242" fmla="*/ 586571 h 801151"/>
              <a:gd name="connsiteX243" fmla="*/ 947114 w 11413077"/>
              <a:gd name="connsiteY243" fmla="*/ 350220 h 801151"/>
              <a:gd name="connsiteX244" fmla="*/ 1054585 w 11413077"/>
              <a:gd name="connsiteY244" fmla="*/ 329388 h 801151"/>
              <a:gd name="connsiteX245" fmla="*/ 920642 w 11413077"/>
              <a:gd name="connsiteY245" fmla="*/ 57952 h 801151"/>
              <a:gd name="connsiteX246" fmla="*/ 1024785 w 11413077"/>
              <a:gd name="connsiteY246" fmla="*/ 163050 h 801151"/>
              <a:gd name="connsiteX247" fmla="*/ 917313 w 11413077"/>
              <a:gd name="connsiteY247" fmla="*/ 318424 h 801151"/>
              <a:gd name="connsiteX248" fmla="*/ 869760 w 11413077"/>
              <a:gd name="connsiteY248" fmla="*/ 265954 h 801151"/>
              <a:gd name="connsiteX249" fmla="*/ 815548 w 11413077"/>
              <a:gd name="connsiteY249" fmla="*/ 157568 h 801151"/>
              <a:gd name="connsiteX250" fmla="*/ 920642 w 11413077"/>
              <a:gd name="connsiteY250" fmla="*/ 57952 h 801151"/>
              <a:gd name="connsiteX251" fmla="*/ 1198515 w 11413077"/>
              <a:gd name="connsiteY251" fmla="*/ 623692 h 801151"/>
              <a:gd name="connsiteX252" fmla="*/ 1292672 w 11413077"/>
              <a:gd name="connsiteY252" fmla="*/ 410208 h 801151"/>
              <a:gd name="connsiteX253" fmla="*/ 1147632 w 11413077"/>
              <a:gd name="connsiteY253" fmla="*/ 271279 h 801151"/>
              <a:gd name="connsiteX254" fmla="*/ 1014799 w 11413077"/>
              <a:gd name="connsiteY254" fmla="*/ 297593 h 801151"/>
              <a:gd name="connsiteX255" fmla="*/ 1012580 w 11413077"/>
              <a:gd name="connsiteY255" fmla="*/ 293207 h 801151"/>
              <a:gd name="connsiteX256" fmla="*/ 1132257 w 11413077"/>
              <a:gd name="connsiteY256" fmla="*/ 148796 h 801151"/>
              <a:gd name="connsiteX257" fmla="*/ 923971 w 11413077"/>
              <a:gd name="connsiteY257" fmla="*/ 0 h 801151"/>
              <a:gd name="connsiteX258" fmla="*/ 695871 w 11413077"/>
              <a:gd name="connsiteY258" fmla="*/ 189363 h 801151"/>
              <a:gd name="connsiteX259" fmla="*/ 784480 w 11413077"/>
              <a:gd name="connsiteY259" fmla="*/ 372148 h 801151"/>
              <a:gd name="connsiteX260" fmla="*/ 785589 w 11413077"/>
              <a:gd name="connsiteY260" fmla="*/ 374340 h 801151"/>
              <a:gd name="connsiteX261" fmla="*/ 627235 w 11413077"/>
              <a:gd name="connsiteY261" fmla="*/ 594246 h 801151"/>
              <a:gd name="connsiteX262" fmla="*/ 849787 w 11413077"/>
              <a:gd name="connsiteY262" fmla="*/ 801151 h 801151"/>
              <a:gd name="connsiteX263" fmla="*/ 1100079 w 11413077"/>
              <a:gd name="connsiteY263" fmla="*/ 712500 h 801151"/>
              <a:gd name="connsiteX264" fmla="*/ 1166496 w 11413077"/>
              <a:gd name="connsiteY264" fmla="*/ 783609 h 801151"/>
              <a:gd name="connsiteX265" fmla="*/ 1340384 w 11413077"/>
              <a:gd name="connsiteY265" fmla="*/ 783609 h 801151"/>
              <a:gd name="connsiteX266" fmla="*/ 1340384 w 11413077"/>
              <a:gd name="connsiteY266" fmla="*/ 778127 h 801151"/>
              <a:gd name="connsiteX267" fmla="*/ 1198515 w 11413077"/>
              <a:gd name="connsiteY267" fmla="*/ 623692 h 801151"/>
              <a:gd name="connsiteX268" fmla="*/ 256949 w 11413077"/>
              <a:gd name="connsiteY268" fmla="*/ 800994 h 801151"/>
              <a:gd name="connsiteX269" fmla="*/ 513898 w 11413077"/>
              <a:gd name="connsiteY269" fmla="*/ 548197 h 801151"/>
              <a:gd name="connsiteX270" fmla="*/ 513898 w 11413077"/>
              <a:gd name="connsiteY270" fmla="*/ 17542 h 801151"/>
              <a:gd name="connsiteX271" fmla="*/ 376626 w 11413077"/>
              <a:gd name="connsiteY271" fmla="*/ 17542 h 801151"/>
              <a:gd name="connsiteX272" fmla="*/ 376626 w 11413077"/>
              <a:gd name="connsiteY272" fmla="*/ 583282 h 801151"/>
              <a:gd name="connsiteX273" fmla="*/ 256949 w 11413077"/>
              <a:gd name="connsiteY273" fmla="*/ 729885 h 801151"/>
              <a:gd name="connsiteX274" fmla="*/ 137272 w 11413077"/>
              <a:gd name="connsiteY274" fmla="*/ 572318 h 801151"/>
              <a:gd name="connsiteX275" fmla="*/ 137272 w 11413077"/>
              <a:gd name="connsiteY275" fmla="*/ 467221 h 801151"/>
              <a:gd name="connsiteX276" fmla="*/ 0 w 11413077"/>
              <a:gd name="connsiteY276" fmla="*/ 501209 h 801151"/>
              <a:gd name="connsiteX277" fmla="*/ 0 w 11413077"/>
              <a:gd name="connsiteY277" fmla="*/ 548197 h 801151"/>
              <a:gd name="connsiteX278" fmla="*/ 256949 w 11413077"/>
              <a:gd name="connsiteY278" fmla="*/ 800994 h 801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</a:cxnLst>
            <a:rect l="l" t="t" r="r" b="b"/>
            <a:pathLst>
              <a:path w="11413077" h="801151">
                <a:moveTo>
                  <a:pt x="4672481" y="236351"/>
                </a:moveTo>
                <a:lnTo>
                  <a:pt x="4578324" y="236351"/>
                </a:lnTo>
                <a:lnTo>
                  <a:pt x="4436614" y="678512"/>
                </a:lnTo>
                <a:lnTo>
                  <a:pt x="4293794" y="236351"/>
                </a:lnTo>
                <a:lnTo>
                  <a:pt x="4196308" y="236351"/>
                </a:lnTo>
                <a:lnTo>
                  <a:pt x="4376855" y="783609"/>
                </a:lnTo>
                <a:lnTo>
                  <a:pt x="4492093" y="783609"/>
                </a:lnTo>
                <a:lnTo>
                  <a:pt x="4672481" y="236351"/>
                </a:lnTo>
                <a:moveTo>
                  <a:pt x="5829624" y="236351"/>
                </a:moveTo>
                <a:lnTo>
                  <a:pt x="5737687" y="236351"/>
                </a:lnTo>
                <a:lnTo>
                  <a:pt x="5737687" y="783609"/>
                </a:lnTo>
                <a:lnTo>
                  <a:pt x="5829624" y="783609"/>
                </a:lnTo>
                <a:lnTo>
                  <a:pt x="5829624" y="236351"/>
                </a:lnTo>
                <a:close/>
                <a:moveTo>
                  <a:pt x="6394405" y="236351"/>
                </a:moveTo>
                <a:lnTo>
                  <a:pt x="6300249" y="236351"/>
                </a:lnTo>
                <a:lnTo>
                  <a:pt x="6158538" y="678512"/>
                </a:lnTo>
                <a:lnTo>
                  <a:pt x="6015718" y="236351"/>
                </a:lnTo>
                <a:lnTo>
                  <a:pt x="5918233" y="236351"/>
                </a:lnTo>
                <a:lnTo>
                  <a:pt x="6098779" y="783609"/>
                </a:lnTo>
                <a:lnTo>
                  <a:pt x="6214018" y="783609"/>
                </a:lnTo>
                <a:lnTo>
                  <a:pt x="6394405" y="236351"/>
                </a:lnTo>
                <a:moveTo>
                  <a:pt x="9473991" y="236351"/>
                </a:moveTo>
                <a:lnTo>
                  <a:pt x="9382053" y="236351"/>
                </a:lnTo>
                <a:lnTo>
                  <a:pt x="9382053" y="783609"/>
                </a:lnTo>
                <a:lnTo>
                  <a:pt x="9473991" y="783609"/>
                </a:lnTo>
                <a:lnTo>
                  <a:pt x="9473991" y="236351"/>
                </a:lnTo>
                <a:close/>
                <a:moveTo>
                  <a:pt x="10264494" y="236351"/>
                </a:moveTo>
                <a:lnTo>
                  <a:pt x="10172556" y="236351"/>
                </a:lnTo>
                <a:lnTo>
                  <a:pt x="10172556" y="783609"/>
                </a:lnTo>
                <a:lnTo>
                  <a:pt x="10264494" y="783609"/>
                </a:lnTo>
                <a:lnTo>
                  <a:pt x="10264494" y="236351"/>
                </a:lnTo>
                <a:close/>
                <a:moveTo>
                  <a:pt x="2788874" y="225387"/>
                </a:moveTo>
                <a:cubicBezTo>
                  <a:pt x="2710251" y="225387"/>
                  <a:pt x="2656040" y="262665"/>
                  <a:pt x="2633848" y="320617"/>
                </a:cubicBezTo>
                <a:lnTo>
                  <a:pt x="2633848" y="236351"/>
                </a:lnTo>
                <a:lnTo>
                  <a:pt x="2541911" y="236351"/>
                </a:lnTo>
                <a:lnTo>
                  <a:pt x="2541911" y="783609"/>
                </a:lnTo>
                <a:lnTo>
                  <a:pt x="2633848" y="783609"/>
                </a:lnTo>
                <a:lnTo>
                  <a:pt x="2633848" y="423522"/>
                </a:lnTo>
                <a:cubicBezTo>
                  <a:pt x="2633848" y="346931"/>
                  <a:pt x="2672684" y="295557"/>
                  <a:pt x="2754635" y="295557"/>
                </a:cubicBezTo>
                <a:cubicBezTo>
                  <a:pt x="2835476" y="295557"/>
                  <a:pt x="2874312" y="346931"/>
                  <a:pt x="2874312" y="423522"/>
                </a:cubicBezTo>
                <a:lnTo>
                  <a:pt x="2874312" y="783609"/>
                </a:lnTo>
                <a:lnTo>
                  <a:pt x="2966249" y="783609"/>
                </a:lnTo>
                <a:lnTo>
                  <a:pt x="2966249" y="404883"/>
                </a:lnTo>
                <a:cubicBezTo>
                  <a:pt x="2966091" y="301978"/>
                  <a:pt x="2900625" y="225387"/>
                  <a:pt x="2788874" y="225387"/>
                </a:cubicBezTo>
                <a:moveTo>
                  <a:pt x="3345887" y="225387"/>
                </a:moveTo>
                <a:cubicBezTo>
                  <a:pt x="3267265" y="225387"/>
                  <a:pt x="3213054" y="262665"/>
                  <a:pt x="3190862" y="320617"/>
                </a:cubicBezTo>
                <a:lnTo>
                  <a:pt x="3190862" y="236351"/>
                </a:lnTo>
                <a:lnTo>
                  <a:pt x="3098925" y="236351"/>
                </a:lnTo>
                <a:lnTo>
                  <a:pt x="3098925" y="783609"/>
                </a:lnTo>
                <a:lnTo>
                  <a:pt x="3190862" y="783609"/>
                </a:lnTo>
                <a:lnTo>
                  <a:pt x="3190862" y="423522"/>
                </a:lnTo>
                <a:cubicBezTo>
                  <a:pt x="3190862" y="346931"/>
                  <a:pt x="3229698" y="295557"/>
                  <a:pt x="3311649" y="295557"/>
                </a:cubicBezTo>
                <a:cubicBezTo>
                  <a:pt x="3392490" y="295557"/>
                  <a:pt x="3431326" y="346931"/>
                  <a:pt x="3431326" y="423522"/>
                </a:cubicBezTo>
                <a:lnTo>
                  <a:pt x="3431326" y="783609"/>
                </a:lnTo>
                <a:lnTo>
                  <a:pt x="3523263" y="783609"/>
                </a:lnTo>
                <a:lnTo>
                  <a:pt x="3523263" y="404883"/>
                </a:lnTo>
                <a:cubicBezTo>
                  <a:pt x="3523105" y="301978"/>
                  <a:pt x="3457639" y="225387"/>
                  <a:pt x="3345887" y="225387"/>
                </a:cubicBezTo>
                <a:moveTo>
                  <a:pt x="3892915" y="716729"/>
                </a:moveTo>
                <a:cubicBezTo>
                  <a:pt x="3799868" y="716729"/>
                  <a:pt x="3735671" y="651102"/>
                  <a:pt x="3735671" y="509823"/>
                </a:cubicBezTo>
                <a:cubicBezTo>
                  <a:pt x="3735671" y="367605"/>
                  <a:pt x="3798759" y="302918"/>
                  <a:pt x="3892915" y="302918"/>
                </a:cubicBezTo>
                <a:cubicBezTo>
                  <a:pt x="3985962" y="302918"/>
                  <a:pt x="4050160" y="367449"/>
                  <a:pt x="4050160" y="509823"/>
                </a:cubicBezTo>
                <a:cubicBezTo>
                  <a:pt x="4050160" y="651102"/>
                  <a:pt x="3988023" y="716729"/>
                  <a:pt x="3892915" y="716729"/>
                </a:cubicBezTo>
                <a:moveTo>
                  <a:pt x="3897195" y="225387"/>
                </a:moveTo>
                <a:cubicBezTo>
                  <a:pt x="3731074" y="225387"/>
                  <a:pt x="3639136" y="345834"/>
                  <a:pt x="3639136" y="516558"/>
                </a:cubicBezTo>
                <a:cubicBezTo>
                  <a:pt x="3639136" y="689476"/>
                  <a:pt x="3733293" y="794573"/>
                  <a:pt x="3888318" y="794573"/>
                </a:cubicBezTo>
                <a:cubicBezTo>
                  <a:pt x="4055549" y="794573"/>
                  <a:pt x="4146377" y="674126"/>
                  <a:pt x="4146377" y="503402"/>
                </a:cubicBezTo>
                <a:cubicBezTo>
                  <a:pt x="4146536" y="330485"/>
                  <a:pt x="4053489" y="225387"/>
                  <a:pt x="3897195" y="225387"/>
                </a:cubicBezTo>
                <a:moveTo>
                  <a:pt x="4953682" y="728789"/>
                </a:moveTo>
                <a:cubicBezTo>
                  <a:pt x="4890595" y="728789"/>
                  <a:pt x="4847321" y="693704"/>
                  <a:pt x="4847321" y="632463"/>
                </a:cubicBezTo>
                <a:cubicBezTo>
                  <a:pt x="4847321" y="581089"/>
                  <a:pt x="4877280" y="555872"/>
                  <a:pt x="4940367" y="540522"/>
                </a:cubicBezTo>
                <a:lnTo>
                  <a:pt x="5007894" y="524077"/>
                </a:lnTo>
                <a:cubicBezTo>
                  <a:pt x="5050058" y="514209"/>
                  <a:pt x="5073201" y="507631"/>
                  <a:pt x="5082078" y="499956"/>
                </a:cubicBezTo>
                <a:lnTo>
                  <a:pt x="5082078" y="606150"/>
                </a:lnTo>
                <a:cubicBezTo>
                  <a:pt x="5082237" y="687283"/>
                  <a:pt x="5025647" y="728789"/>
                  <a:pt x="4953682" y="728789"/>
                </a:cubicBezTo>
                <a:moveTo>
                  <a:pt x="4982532" y="225387"/>
                </a:moveTo>
                <a:cubicBezTo>
                  <a:pt x="4848589" y="225387"/>
                  <a:pt x="4765528" y="305268"/>
                  <a:pt x="4758871" y="400497"/>
                </a:cubicBezTo>
                <a:lnTo>
                  <a:pt x="4844151" y="418040"/>
                </a:lnTo>
                <a:cubicBezTo>
                  <a:pt x="4848589" y="348027"/>
                  <a:pt x="4891704" y="295400"/>
                  <a:pt x="4975875" y="295400"/>
                </a:cubicBezTo>
                <a:cubicBezTo>
                  <a:pt x="5046730" y="295400"/>
                  <a:pt x="5082237" y="333774"/>
                  <a:pt x="5082237" y="397208"/>
                </a:cubicBezTo>
                <a:lnTo>
                  <a:pt x="5082237" y="400497"/>
                </a:lnTo>
                <a:cubicBezTo>
                  <a:pt x="5082237" y="426811"/>
                  <a:pt x="5074470" y="437775"/>
                  <a:pt x="5050058" y="444196"/>
                </a:cubicBezTo>
                <a:lnTo>
                  <a:pt x="4890595" y="483667"/>
                </a:lnTo>
                <a:cubicBezTo>
                  <a:pt x="4805315" y="505594"/>
                  <a:pt x="4755541" y="561354"/>
                  <a:pt x="4755541" y="639041"/>
                </a:cubicBezTo>
                <a:cubicBezTo>
                  <a:pt x="4755541" y="737560"/>
                  <a:pt x="4829726" y="794416"/>
                  <a:pt x="4928321" y="794416"/>
                </a:cubicBezTo>
                <a:cubicBezTo>
                  <a:pt x="5011381" y="794416"/>
                  <a:pt x="5066702" y="754946"/>
                  <a:pt x="5082237" y="700283"/>
                </a:cubicBezTo>
                <a:cubicBezTo>
                  <a:pt x="5084455" y="751657"/>
                  <a:pt x="5088894" y="773585"/>
                  <a:pt x="5093333" y="783452"/>
                </a:cubicBezTo>
                <a:lnTo>
                  <a:pt x="5187489" y="783452"/>
                </a:lnTo>
                <a:cubicBezTo>
                  <a:pt x="5177503" y="754946"/>
                  <a:pt x="5173065" y="715632"/>
                  <a:pt x="5173065" y="669584"/>
                </a:cubicBezTo>
                <a:lnTo>
                  <a:pt x="5173065" y="391726"/>
                </a:lnTo>
                <a:cubicBezTo>
                  <a:pt x="5173065" y="288822"/>
                  <a:pt x="5100941" y="225387"/>
                  <a:pt x="4982532" y="225387"/>
                </a:cubicBezTo>
                <a:moveTo>
                  <a:pt x="6542773" y="450775"/>
                </a:moveTo>
                <a:cubicBezTo>
                  <a:pt x="6554979" y="354449"/>
                  <a:pt x="6604751" y="299786"/>
                  <a:pt x="6692251" y="299786"/>
                </a:cubicBezTo>
                <a:cubicBezTo>
                  <a:pt x="6775311" y="299786"/>
                  <a:pt x="6823975" y="349123"/>
                  <a:pt x="6826194" y="450775"/>
                </a:cubicBezTo>
                <a:lnTo>
                  <a:pt x="6542773" y="450775"/>
                </a:lnTo>
                <a:moveTo>
                  <a:pt x="6692251" y="225387"/>
                </a:moveTo>
                <a:cubicBezTo>
                  <a:pt x="6546102" y="225387"/>
                  <a:pt x="6444178" y="327195"/>
                  <a:pt x="6444178" y="514366"/>
                </a:cubicBezTo>
                <a:cubicBezTo>
                  <a:pt x="6444178" y="693861"/>
                  <a:pt x="6538335" y="794573"/>
                  <a:pt x="6692251" y="794573"/>
                </a:cubicBezTo>
                <a:cubicBezTo>
                  <a:pt x="6818585" y="794573"/>
                  <a:pt x="6898317" y="723464"/>
                  <a:pt x="6918131" y="616174"/>
                </a:cubicBezTo>
                <a:lnTo>
                  <a:pt x="6833961" y="594246"/>
                </a:lnTo>
                <a:cubicBezTo>
                  <a:pt x="6819537" y="686186"/>
                  <a:pt x="6769763" y="717825"/>
                  <a:pt x="6701127" y="717825"/>
                </a:cubicBezTo>
                <a:cubicBezTo>
                  <a:pt x="6591436" y="717825"/>
                  <a:pt x="6542773" y="637945"/>
                  <a:pt x="6539444" y="515305"/>
                </a:cubicBezTo>
                <a:lnTo>
                  <a:pt x="6919399" y="515305"/>
                </a:lnTo>
                <a:lnTo>
                  <a:pt x="6919399" y="484606"/>
                </a:lnTo>
                <a:cubicBezTo>
                  <a:pt x="6919241" y="293207"/>
                  <a:pt x="6814147" y="225387"/>
                  <a:pt x="6692251" y="225387"/>
                </a:cubicBezTo>
                <a:moveTo>
                  <a:pt x="8290217" y="450775"/>
                </a:moveTo>
                <a:cubicBezTo>
                  <a:pt x="8302423" y="354449"/>
                  <a:pt x="8352196" y="299786"/>
                  <a:pt x="8439696" y="299786"/>
                </a:cubicBezTo>
                <a:cubicBezTo>
                  <a:pt x="8522756" y="299786"/>
                  <a:pt x="8571420" y="349123"/>
                  <a:pt x="8573638" y="450775"/>
                </a:cubicBezTo>
                <a:lnTo>
                  <a:pt x="8290217" y="450775"/>
                </a:lnTo>
                <a:moveTo>
                  <a:pt x="8439696" y="225387"/>
                </a:moveTo>
                <a:cubicBezTo>
                  <a:pt x="8293547" y="225387"/>
                  <a:pt x="8191623" y="327195"/>
                  <a:pt x="8191623" y="514366"/>
                </a:cubicBezTo>
                <a:cubicBezTo>
                  <a:pt x="8191623" y="693861"/>
                  <a:pt x="8285780" y="794573"/>
                  <a:pt x="8439696" y="794573"/>
                </a:cubicBezTo>
                <a:cubicBezTo>
                  <a:pt x="8566030" y="794573"/>
                  <a:pt x="8645762" y="723464"/>
                  <a:pt x="8665576" y="616174"/>
                </a:cubicBezTo>
                <a:lnTo>
                  <a:pt x="8581405" y="594246"/>
                </a:lnTo>
                <a:cubicBezTo>
                  <a:pt x="8566981" y="686186"/>
                  <a:pt x="8517208" y="717825"/>
                  <a:pt x="8448572" y="717825"/>
                </a:cubicBezTo>
                <a:cubicBezTo>
                  <a:pt x="8338881" y="717825"/>
                  <a:pt x="8290217" y="637945"/>
                  <a:pt x="8286889" y="515305"/>
                </a:cubicBezTo>
                <a:lnTo>
                  <a:pt x="8666844" y="515305"/>
                </a:lnTo>
                <a:lnTo>
                  <a:pt x="8666844" y="484606"/>
                </a:lnTo>
                <a:cubicBezTo>
                  <a:pt x="8666685" y="293207"/>
                  <a:pt x="8561433" y="225387"/>
                  <a:pt x="8439696" y="225387"/>
                </a:cubicBezTo>
                <a:moveTo>
                  <a:pt x="9844911" y="225387"/>
                </a:moveTo>
                <a:cubicBezTo>
                  <a:pt x="9693214" y="225387"/>
                  <a:pt x="9590181" y="330485"/>
                  <a:pt x="9590181" y="515462"/>
                </a:cubicBezTo>
                <a:cubicBezTo>
                  <a:pt x="9590181" y="697150"/>
                  <a:pt x="9690994" y="794573"/>
                  <a:pt x="9840473" y="794573"/>
                </a:cubicBezTo>
                <a:cubicBezTo>
                  <a:pt x="9975525" y="794573"/>
                  <a:pt x="10052087" y="712500"/>
                  <a:pt x="10067462" y="599728"/>
                </a:cubicBezTo>
                <a:lnTo>
                  <a:pt x="9979964" y="578896"/>
                </a:lnTo>
                <a:cubicBezTo>
                  <a:pt x="9964429" y="681801"/>
                  <a:pt x="9920204" y="716729"/>
                  <a:pt x="9847130" y="716729"/>
                </a:cubicBezTo>
                <a:cubicBezTo>
                  <a:pt x="9740768" y="716729"/>
                  <a:pt x="9686557" y="640138"/>
                  <a:pt x="9686557" y="508727"/>
                </a:cubicBezTo>
                <a:cubicBezTo>
                  <a:pt x="9686557" y="371991"/>
                  <a:pt x="9744097" y="302918"/>
                  <a:pt x="9842691" y="302918"/>
                </a:cubicBezTo>
                <a:cubicBezTo>
                  <a:pt x="9912437" y="302918"/>
                  <a:pt x="9963478" y="336906"/>
                  <a:pt x="9979964" y="434172"/>
                </a:cubicBezTo>
                <a:lnTo>
                  <a:pt x="10067462" y="413341"/>
                </a:lnTo>
                <a:cubicBezTo>
                  <a:pt x="10051928" y="301978"/>
                  <a:pt x="9975525" y="225387"/>
                  <a:pt x="9844911" y="225387"/>
                </a:cubicBezTo>
                <a:moveTo>
                  <a:pt x="10644449" y="225387"/>
                </a:moveTo>
                <a:cubicBezTo>
                  <a:pt x="10565826" y="225387"/>
                  <a:pt x="10511615" y="262665"/>
                  <a:pt x="10489424" y="320617"/>
                </a:cubicBezTo>
                <a:lnTo>
                  <a:pt x="10489424" y="236351"/>
                </a:lnTo>
                <a:lnTo>
                  <a:pt x="10397486" y="236351"/>
                </a:lnTo>
                <a:lnTo>
                  <a:pt x="10397486" y="783609"/>
                </a:lnTo>
                <a:lnTo>
                  <a:pt x="10489424" y="783609"/>
                </a:lnTo>
                <a:lnTo>
                  <a:pt x="10489424" y="423522"/>
                </a:lnTo>
                <a:cubicBezTo>
                  <a:pt x="10489424" y="346931"/>
                  <a:pt x="10528259" y="295557"/>
                  <a:pt x="10610211" y="295557"/>
                </a:cubicBezTo>
                <a:cubicBezTo>
                  <a:pt x="10691052" y="295557"/>
                  <a:pt x="10729888" y="346931"/>
                  <a:pt x="10729888" y="423522"/>
                </a:cubicBezTo>
                <a:lnTo>
                  <a:pt x="10729888" y="783609"/>
                </a:lnTo>
                <a:lnTo>
                  <a:pt x="10821825" y="783609"/>
                </a:lnTo>
                <a:lnTo>
                  <a:pt x="10821825" y="404883"/>
                </a:lnTo>
                <a:cubicBezTo>
                  <a:pt x="10821666" y="301978"/>
                  <a:pt x="10756200" y="225387"/>
                  <a:pt x="10644449" y="225387"/>
                </a:cubicBezTo>
                <a:moveTo>
                  <a:pt x="11036293" y="450775"/>
                </a:moveTo>
                <a:cubicBezTo>
                  <a:pt x="11048498" y="354449"/>
                  <a:pt x="11098271" y="299786"/>
                  <a:pt x="11185771" y="299786"/>
                </a:cubicBezTo>
                <a:cubicBezTo>
                  <a:pt x="11268831" y="299786"/>
                  <a:pt x="11317495" y="349123"/>
                  <a:pt x="11319713" y="450775"/>
                </a:cubicBezTo>
                <a:lnTo>
                  <a:pt x="11036293" y="450775"/>
                </a:lnTo>
                <a:moveTo>
                  <a:pt x="11185929" y="225387"/>
                </a:moveTo>
                <a:cubicBezTo>
                  <a:pt x="11039780" y="225387"/>
                  <a:pt x="10937856" y="327195"/>
                  <a:pt x="10937856" y="514366"/>
                </a:cubicBezTo>
                <a:cubicBezTo>
                  <a:pt x="10937856" y="693861"/>
                  <a:pt x="11032013" y="794573"/>
                  <a:pt x="11185929" y="794573"/>
                </a:cubicBezTo>
                <a:cubicBezTo>
                  <a:pt x="11312263" y="794573"/>
                  <a:pt x="11391996" y="723464"/>
                  <a:pt x="11411810" y="616174"/>
                </a:cubicBezTo>
                <a:lnTo>
                  <a:pt x="11327639" y="594246"/>
                </a:lnTo>
                <a:cubicBezTo>
                  <a:pt x="11313214" y="686186"/>
                  <a:pt x="11263441" y="717825"/>
                  <a:pt x="11194806" y="717825"/>
                </a:cubicBezTo>
                <a:cubicBezTo>
                  <a:pt x="11085114" y="717825"/>
                  <a:pt x="11036451" y="637945"/>
                  <a:pt x="11033123" y="515305"/>
                </a:cubicBezTo>
                <a:lnTo>
                  <a:pt x="11413077" y="515305"/>
                </a:lnTo>
                <a:lnTo>
                  <a:pt x="11413077" y="484606"/>
                </a:lnTo>
                <a:cubicBezTo>
                  <a:pt x="11412919" y="293207"/>
                  <a:pt x="11307667" y="225387"/>
                  <a:pt x="11185929" y="225387"/>
                </a:cubicBezTo>
                <a:moveTo>
                  <a:pt x="5470751" y="83169"/>
                </a:moveTo>
                <a:lnTo>
                  <a:pt x="5378814" y="105097"/>
                </a:lnTo>
                <a:lnTo>
                  <a:pt x="5378814" y="236351"/>
                </a:lnTo>
                <a:lnTo>
                  <a:pt x="5272452" y="236351"/>
                </a:lnTo>
                <a:lnTo>
                  <a:pt x="5272452" y="306364"/>
                </a:lnTo>
                <a:lnTo>
                  <a:pt x="5378814" y="306364"/>
                </a:lnTo>
                <a:lnTo>
                  <a:pt x="5378814" y="641234"/>
                </a:lnTo>
                <a:cubicBezTo>
                  <a:pt x="5378814" y="730982"/>
                  <a:pt x="5421929" y="794416"/>
                  <a:pt x="5530511" y="794416"/>
                </a:cubicBezTo>
                <a:cubicBezTo>
                  <a:pt x="5584722" y="794416"/>
                  <a:pt x="5631325" y="776874"/>
                  <a:pt x="5649078" y="760428"/>
                </a:cubicBezTo>
                <a:lnTo>
                  <a:pt x="5623558" y="694801"/>
                </a:lnTo>
                <a:cubicBezTo>
                  <a:pt x="5623558" y="694801"/>
                  <a:pt x="5590270" y="717825"/>
                  <a:pt x="5542716" y="717825"/>
                </a:cubicBezTo>
                <a:cubicBezTo>
                  <a:pt x="5492784" y="717825"/>
                  <a:pt x="5470751" y="688222"/>
                  <a:pt x="5470751" y="626981"/>
                </a:cubicBezTo>
                <a:lnTo>
                  <a:pt x="5470751" y="306364"/>
                </a:lnTo>
                <a:lnTo>
                  <a:pt x="5634654" y="306364"/>
                </a:lnTo>
                <a:lnTo>
                  <a:pt x="5634654" y="236351"/>
                </a:lnTo>
                <a:lnTo>
                  <a:pt x="5470751" y="236351"/>
                </a:lnTo>
                <a:lnTo>
                  <a:pt x="5470751" y="83169"/>
                </a:lnTo>
                <a:moveTo>
                  <a:pt x="2397823" y="17386"/>
                </a:moveTo>
                <a:lnTo>
                  <a:pt x="2301447" y="17386"/>
                </a:lnTo>
                <a:lnTo>
                  <a:pt x="2301447" y="783452"/>
                </a:lnTo>
                <a:lnTo>
                  <a:pt x="2397823" y="783452"/>
                </a:lnTo>
                <a:lnTo>
                  <a:pt x="2397823" y="17386"/>
                </a:lnTo>
                <a:close/>
                <a:moveTo>
                  <a:pt x="8064337" y="17386"/>
                </a:moveTo>
                <a:lnTo>
                  <a:pt x="7918188" y="17386"/>
                </a:lnTo>
                <a:lnTo>
                  <a:pt x="7688979" y="634656"/>
                </a:lnTo>
                <a:lnTo>
                  <a:pt x="7458501" y="17386"/>
                </a:lnTo>
                <a:lnTo>
                  <a:pt x="7305695" y="17386"/>
                </a:lnTo>
                <a:lnTo>
                  <a:pt x="7305695" y="783452"/>
                </a:lnTo>
                <a:lnTo>
                  <a:pt x="7402071" y="783452"/>
                </a:lnTo>
                <a:lnTo>
                  <a:pt x="7402071" y="123579"/>
                </a:lnTo>
                <a:lnTo>
                  <a:pt x="7649034" y="783452"/>
                </a:lnTo>
                <a:lnTo>
                  <a:pt x="7723217" y="783452"/>
                </a:lnTo>
                <a:lnTo>
                  <a:pt x="7967961" y="122483"/>
                </a:lnTo>
                <a:lnTo>
                  <a:pt x="7967961" y="783452"/>
                </a:lnTo>
                <a:lnTo>
                  <a:pt x="8064337" y="783452"/>
                </a:lnTo>
                <a:lnTo>
                  <a:pt x="8064337" y="17386"/>
                </a:lnTo>
                <a:moveTo>
                  <a:pt x="9007646" y="716729"/>
                </a:moveTo>
                <a:cubicBezTo>
                  <a:pt x="8916819" y="716729"/>
                  <a:pt x="8855949" y="652198"/>
                  <a:pt x="8855949" y="509823"/>
                </a:cubicBezTo>
                <a:cubicBezTo>
                  <a:pt x="8855949" y="366509"/>
                  <a:pt x="8916819" y="302918"/>
                  <a:pt x="9007646" y="302918"/>
                </a:cubicBezTo>
                <a:cubicBezTo>
                  <a:pt x="9098475" y="302918"/>
                  <a:pt x="9159343" y="366352"/>
                  <a:pt x="9159343" y="509823"/>
                </a:cubicBezTo>
                <a:cubicBezTo>
                  <a:pt x="9159502" y="652198"/>
                  <a:pt x="9098475" y="716729"/>
                  <a:pt x="9007646" y="716729"/>
                </a:cubicBezTo>
                <a:moveTo>
                  <a:pt x="9249219" y="17386"/>
                </a:moveTo>
                <a:lnTo>
                  <a:pt x="9157282" y="17386"/>
                </a:lnTo>
                <a:lnTo>
                  <a:pt x="9157282" y="341292"/>
                </a:lnTo>
                <a:cubicBezTo>
                  <a:pt x="9137309" y="281147"/>
                  <a:pt x="9088646" y="225231"/>
                  <a:pt x="8992271" y="225231"/>
                </a:cubicBezTo>
                <a:cubicBezTo>
                  <a:pt x="8868155" y="225231"/>
                  <a:pt x="8759732" y="321557"/>
                  <a:pt x="8759732" y="513113"/>
                </a:cubicBezTo>
                <a:cubicBezTo>
                  <a:pt x="8759732" y="706861"/>
                  <a:pt x="8868314" y="794416"/>
                  <a:pt x="8984504" y="794416"/>
                </a:cubicBezTo>
                <a:cubicBezTo>
                  <a:pt x="9072002" y="794416"/>
                  <a:pt x="9136200" y="744139"/>
                  <a:pt x="9157282" y="672873"/>
                </a:cubicBezTo>
                <a:lnTo>
                  <a:pt x="9157282" y="714536"/>
                </a:lnTo>
                <a:cubicBezTo>
                  <a:pt x="9157282" y="739753"/>
                  <a:pt x="9159502" y="767006"/>
                  <a:pt x="9162831" y="783452"/>
                </a:cubicBezTo>
                <a:lnTo>
                  <a:pt x="9255878" y="783452"/>
                </a:lnTo>
                <a:cubicBezTo>
                  <a:pt x="9251439" y="757139"/>
                  <a:pt x="9249219" y="718922"/>
                  <a:pt x="9249219" y="669584"/>
                </a:cubicBezTo>
                <a:lnTo>
                  <a:pt x="9249219" y="17386"/>
                </a:lnTo>
                <a:moveTo>
                  <a:pt x="5784131" y="1096"/>
                </a:moveTo>
                <a:cubicBezTo>
                  <a:pt x="5747515" y="1096"/>
                  <a:pt x="5718824" y="29603"/>
                  <a:pt x="5718824" y="65627"/>
                </a:cubicBezTo>
                <a:cubicBezTo>
                  <a:pt x="5718824" y="101808"/>
                  <a:pt x="5747673" y="129061"/>
                  <a:pt x="5784131" y="129061"/>
                </a:cubicBezTo>
                <a:cubicBezTo>
                  <a:pt x="5820747" y="129061"/>
                  <a:pt x="5848329" y="101651"/>
                  <a:pt x="5848329" y="65627"/>
                </a:cubicBezTo>
                <a:cubicBezTo>
                  <a:pt x="5848487" y="29446"/>
                  <a:pt x="5820747" y="1096"/>
                  <a:pt x="5784131" y="1096"/>
                </a:cubicBezTo>
                <a:moveTo>
                  <a:pt x="9428497" y="1096"/>
                </a:moveTo>
                <a:cubicBezTo>
                  <a:pt x="9391881" y="1096"/>
                  <a:pt x="9363190" y="29603"/>
                  <a:pt x="9363190" y="65627"/>
                </a:cubicBezTo>
                <a:cubicBezTo>
                  <a:pt x="9363190" y="101808"/>
                  <a:pt x="9392040" y="129061"/>
                  <a:pt x="9428497" y="129061"/>
                </a:cubicBezTo>
                <a:cubicBezTo>
                  <a:pt x="9465114" y="129061"/>
                  <a:pt x="9492696" y="101651"/>
                  <a:pt x="9492696" y="65627"/>
                </a:cubicBezTo>
                <a:cubicBezTo>
                  <a:pt x="9492696" y="29446"/>
                  <a:pt x="9465114" y="1096"/>
                  <a:pt x="9428497" y="1096"/>
                </a:cubicBezTo>
                <a:moveTo>
                  <a:pt x="10219159" y="1096"/>
                </a:moveTo>
                <a:cubicBezTo>
                  <a:pt x="10182543" y="1096"/>
                  <a:pt x="10153852" y="29603"/>
                  <a:pt x="10153852" y="65627"/>
                </a:cubicBezTo>
                <a:cubicBezTo>
                  <a:pt x="10153852" y="101808"/>
                  <a:pt x="10182701" y="129061"/>
                  <a:pt x="10219159" y="129061"/>
                </a:cubicBezTo>
                <a:cubicBezTo>
                  <a:pt x="10255775" y="129061"/>
                  <a:pt x="10283358" y="101651"/>
                  <a:pt x="10283358" y="65627"/>
                </a:cubicBezTo>
                <a:cubicBezTo>
                  <a:pt x="10283358" y="29446"/>
                  <a:pt x="10255618" y="1096"/>
                  <a:pt x="10219159" y="1096"/>
                </a:cubicBezTo>
                <a:moveTo>
                  <a:pt x="1651545" y="800994"/>
                </a:moveTo>
                <a:cubicBezTo>
                  <a:pt x="1836529" y="800994"/>
                  <a:pt x="1908494" y="691512"/>
                  <a:pt x="1908494" y="548197"/>
                </a:cubicBezTo>
                <a:lnTo>
                  <a:pt x="1908494" y="17542"/>
                </a:lnTo>
                <a:lnTo>
                  <a:pt x="1771222" y="17542"/>
                </a:lnTo>
                <a:lnTo>
                  <a:pt x="1771222" y="583282"/>
                </a:lnTo>
                <a:cubicBezTo>
                  <a:pt x="1771222" y="675222"/>
                  <a:pt x="1735715" y="729885"/>
                  <a:pt x="1651545" y="729885"/>
                </a:cubicBezTo>
                <a:cubicBezTo>
                  <a:pt x="1568484" y="729885"/>
                  <a:pt x="1531867" y="671933"/>
                  <a:pt x="1531867" y="572318"/>
                </a:cubicBezTo>
                <a:lnTo>
                  <a:pt x="1531867" y="467221"/>
                </a:lnTo>
                <a:lnTo>
                  <a:pt x="1394595" y="501209"/>
                </a:lnTo>
                <a:lnTo>
                  <a:pt x="1394595" y="548197"/>
                </a:lnTo>
                <a:cubicBezTo>
                  <a:pt x="1394595" y="691668"/>
                  <a:pt x="1466560" y="800994"/>
                  <a:pt x="1651545" y="800994"/>
                </a:cubicBezTo>
                <a:moveTo>
                  <a:pt x="920642" y="721114"/>
                </a:moveTo>
                <a:cubicBezTo>
                  <a:pt x="814280" y="721114"/>
                  <a:pt x="748973" y="635752"/>
                  <a:pt x="748973" y="544908"/>
                </a:cubicBezTo>
                <a:cubicBezTo>
                  <a:pt x="748973" y="488052"/>
                  <a:pt x="774493" y="435425"/>
                  <a:pt x="816499" y="405979"/>
                </a:cubicBezTo>
                <a:lnTo>
                  <a:pt x="1066791" y="676319"/>
                </a:lnTo>
                <a:cubicBezTo>
                  <a:pt x="1020188" y="703572"/>
                  <a:pt x="968196" y="721114"/>
                  <a:pt x="920642" y="721114"/>
                </a:cubicBezTo>
                <a:moveTo>
                  <a:pt x="1054585" y="329388"/>
                </a:moveTo>
                <a:cubicBezTo>
                  <a:pt x="1144304" y="329388"/>
                  <a:pt x="1199625" y="380762"/>
                  <a:pt x="1199625" y="469413"/>
                </a:cubicBezTo>
                <a:cubicBezTo>
                  <a:pt x="1199625" y="508884"/>
                  <a:pt x="1188529" y="549294"/>
                  <a:pt x="1164118" y="586571"/>
                </a:cubicBezTo>
                <a:lnTo>
                  <a:pt x="947114" y="350220"/>
                </a:lnTo>
                <a:cubicBezTo>
                  <a:pt x="985949" y="334870"/>
                  <a:pt x="1023517" y="329388"/>
                  <a:pt x="1054585" y="329388"/>
                </a:cubicBezTo>
                <a:moveTo>
                  <a:pt x="920642" y="57952"/>
                </a:moveTo>
                <a:cubicBezTo>
                  <a:pt x="985949" y="57952"/>
                  <a:pt x="1024785" y="95230"/>
                  <a:pt x="1024785" y="163050"/>
                </a:cubicBezTo>
                <a:cubicBezTo>
                  <a:pt x="1024785" y="225387"/>
                  <a:pt x="993717" y="284593"/>
                  <a:pt x="917313" y="318424"/>
                </a:cubicBezTo>
                <a:lnTo>
                  <a:pt x="869760" y="265954"/>
                </a:lnTo>
                <a:cubicBezTo>
                  <a:pt x="827595" y="220062"/>
                  <a:pt x="815548" y="191556"/>
                  <a:pt x="815548" y="157568"/>
                </a:cubicBezTo>
                <a:cubicBezTo>
                  <a:pt x="815390" y="94133"/>
                  <a:pt x="856286" y="57952"/>
                  <a:pt x="920642" y="57952"/>
                </a:cubicBezTo>
                <a:moveTo>
                  <a:pt x="1198515" y="623692"/>
                </a:moveTo>
                <a:cubicBezTo>
                  <a:pt x="1258274" y="553679"/>
                  <a:pt x="1292672" y="477088"/>
                  <a:pt x="1292672" y="410208"/>
                </a:cubicBezTo>
                <a:cubicBezTo>
                  <a:pt x="1292672" y="327039"/>
                  <a:pt x="1236241" y="271279"/>
                  <a:pt x="1147632" y="271279"/>
                </a:cubicBezTo>
                <a:cubicBezTo>
                  <a:pt x="1101188" y="271279"/>
                  <a:pt x="1049038" y="284436"/>
                  <a:pt x="1014799" y="297593"/>
                </a:cubicBezTo>
                <a:lnTo>
                  <a:pt x="1012580" y="293207"/>
                </a:lnTo>
                <a:cubicBezTo>
                  <a:pt x="1096750" y="248412"/>
                  <a:pt x="1132257" y="206749"/>
                  <a:pt x="1132257" y="148796"/>
                </a:cubicBezTo>
                <a:cubicBezTo>
                  <a:pt x="1132257" y="65627"/>
                  <a:pt x="1056963" y="0"/>
                  <a:pt x="923971" y="0"/>
                </a:cubicBezTo>
                <a:cubicBezTo>
                  <a:pt x="771165" y="0"/>
                  <a:pt x="695871" y="84266"/>
                  <a:pt x="695871" y="189363"/>
                </a:cubicBezTo>
                <a:cubicBezTo>
                  <a:pt x="695871" y="246219"/>
                  <a:pt x="720282" y="303231"/>
                  <a:pt x="784480" y="372148"/>
                </a:cubicBezTo>
                <a:lnTo>
                  <a:pt x="785589" y="374340"/>
                </a:lnTo>
                <a:cubicBezTo>
                  <a:pt x="677008" y="425714"/>
                  <a:pt x="627235" y="508884"/>
                  <a:pt x="627235" y="594246"/>
                </a:cubicBezTo>
                <a:cubicBezTo>
                  <a:pt x="627235" y="707018"/>
                  <a:pt x="714734" y="801151"/>
                  <a:pt x="849787" y="801151"/>
                </a:cubicBezTo>
                <a:cubicBezTo>
                  <a:pt x="927300" y="801151"/>
                  <a:pt x="1018128" y="769356"/>
                  <a:pt x="1100079" y="712500"/>
                </a:cubicBezTo>
                <a:lnTo>
                  <a:pt x="1166496" y="783609"/>
                </a:lnTo>
                <a:lnTo>
                  <a:pt x="1340384" y="783609"/>
                </a:lnTo>
                <a:lnTo>
                  <a:pt x="1340384" y="778127"/>
                </a:lnTo>
                <a:lnTo>
                  <a:pt x="1198515" y="623692"/>
                </a:lnTo>
                <a:close/>
                <a:moveTo>
                  <a:pt x="256949" y="800994"/>
                </a:moveTo>
                <a:cubicBezTo>
                  <a:pt x="441934" y="800994"/>
                  <a:pt x="513898" y="691512"/>
                  <a:pt x="513898" y="548197"/>
                </a:cubicBezTo>
                <a:lnTo>
                  <a:pt x="513898" y="17542"/>
                </a:lnTo>
                <a:lnTo>
                  <a:pt x="376626" y="17542"/>
                </a:lnTo>
                <a:lnTo>
                  <a:pt x="376626" y="583282"/>
                </a:lnTo>
                <a:cubicBezTo>
                  <a:pt x="376626" y="675222"/>
                  <a:pt x="341120" y="729885"/>
                  <a:pt x="256949" y="729885"/>
                </a:cubicBezTo>
                <a:cubicBezTo>
                  <a:pt x="173889" y="729885"/>
                  <a:pt x="137272" y="671933"/>
                  <a:pt x="137272" y="572318"/>
                </a:cubicBezTo>
                <a:lnTo>
                  <a:pt x="137272" y="467221"/>
                </a:lnTo>
                <a:lnTo>
                  <a:pt x="0" y="501209"/>
                </a:lnTo>
                <a:lnTo>
                  <a:pt x="0" y="548197"/>
                </a:lnTo>
                <a:cubicBezTo>
                  <a:pt x="0" y="691668"/>
                  <a:pt x="71965" y="800994"/>
                  <a:pt x="256949" y="800994"/>
                </a:cubicBezTo>
              </a:path>
            </a:pathLst>
          </a:custGeom>
          <a:solidFill>
            <a:schemeClr val="accent1"/>
          </a:solidFill>
          <a:ln w="1584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160C082-DCC0-0938-63FA-E08E76FF7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1942" y="6415710"/>
            <a:ext cx="320674" cy="15346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9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AEC8D767-5246-2244-A4A3-B8AFB218393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BDC508-7D03-8055-56DC-AE5EA1F7E6C4}"/>
              </a:ext>
            </a:extLst>
          </p:cNvPr>
          <p:cNvSpPr txBox="1"/>
          <p:nvPr userDrawn="1"/>
        </p:nvSpPr>
        <p:spPr>
          <a:xfrm>
            <a:off x="10799862" y="6418009"/>
            <a:ext cx="1003417" cy="14630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Oncology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4E91D5-20DD-6D46-EF4E-ADDFF8E46782}"/>
              </a:ext>
            </a:extLst>
          </p:cNvPr>
          <p:cNvSpPr/>
          <p:nvPr userDrawn="1"/>
        </p:nvSpPr>
        <p:spPr>
          <a:xfrm>
            <a:off x="10690135" y="6418009"/>
            <a:ext cx="18288" cy="146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70877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Gray">
    <p:bg>
      <p:bgPr>
        <a:solidFill>
          <a:srgbClr val="5E4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B8AD4-5298-7DA9-DDAD-3AB53AF2F9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338" y="266705"/>
            <a:ext cx="8674100" cy="2770117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7400" spc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br>
              <a:rPr lang="en-GB" dirty="0"/>
            </a:b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183B-3F5F-D40F-DF08-A45F8678A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C8D767-5246-2244-A4A3-B8AFB218393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 Placeholder 31">
            <a:extLst>
              <a:ext uri="{FF2B5EF4-FFF2-40B4-BE49-F238E27FC236}">
                <a16:creationId xmlns:a16="http://schemas.microsoft.com/office/drawing/2014/main" id="{4D4C34F6-671F-EEC0-FEE1-02A18D85B6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339" y="4389438"/>
            <a:ext cx="5732692" cy="1376362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Supporting details.</a:t>
            </a:r>
            <a:r>
              <a:rPr lang="en-GB" dirty="0"/>
              <a:t> Delete if not required. </a:t>
            </a:r>
            <a:r>
              <a:rPr lang="en-US" noProof="0" dirty="0"/>
              <a:t>Right click on background &gt; Select ‘Format background’ &gt; Select color fill to change color.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3A6692-6756-028A-9F7E-2811210F0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259" y="5966467"/>
            <a:ext cx="11610516" cy="304122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800" b="0" i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b="0" i="0" dirty="0">
                <a:effectLst/>
              </a:rPr>
              <a:t>Slide legal disclaimer goes here if required 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b="0" i="0" dirty="0">
                <a:effectLst/>
              </a:rPr>
              <a:t>Slide footer goes here if required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CA9BEF-6837-B426-0012-AF488E9C0D07}"/>
              </a:ext>
            </a:extLst>
          </p:cNvPr>
          <p:cNvSpPr txBox="1"/>
          <p:nvPr userDrawn="1"/>
        </p:nvSpPr>
        <p:spPr>
          <a:xfrm>
            <a:off x="10799862" y="6418009"/>
            <a:ext cx="1003417" cy="14630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Oncology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CB9490-6DAB-0E31-2756-77B455E0C649}"/>
              </a:ext>
            </a:extLst>
          </p:cNvPr>
          <p:cNvSpPr/>
          <p:nvPr userDrawn="1"/>
        </p:nvSpPr>
        <p:spPr>
          <a:xfrm>
            <a:off x="10690135" y="6418009"/>
            <a:ext cx="18288" cy="146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84073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D3AC25-83CD-60B4-726C-FF80D1E34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303" y="262267"/>
            <a:ext cx="9649446" cy="46859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6C014F-3AB8-1D05-B6D7-A26746AAF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384" y="1822451"/>
            <a:ext cx="11610516" cy="39433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B68EF-BA48-F4BC-BE79-97134696D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259" y="5966467"/>
            <a:ext cx="11610516" cy="304122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800" b="0" i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b="0" i="0" dirty="0">
                <a:effectLst/>
              </a:rPr>
              <a:t>Slide legal disclaimer goes here if required 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b="0" i="0" dirty="0">
                <a:effectLst/>
              </a:rPr>
              <a:t>Slide footer goes here if required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AF38A-4788-8D76-5A2D-056814C2D2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1942" y="6415710"/>
            <a:ext cx="320674" cy="15346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AEC8D767-5246-2244-A4A3-B8AFB218393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3768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730" r:id="rId2"/>
    <p:sldLayoutId id="2147483745" r:id="rId3"/>
    <p:sldLayoutId id="2147483746" r:id="rId4"/>
    <p:sldLayoutId id="2147483737" r:id="rId5"/>
    <p:sldLayoutId id="2147483682" r:id="rId6"/>
    <p:sldLayoutId id="2147483747" r:id="rId7"/>
    <p:sldLayoutId id="2147483748" r:id="rId8"/>
    <p:sldLayoutId id="2147483691" r:id="rId9"/>
    <p:sldLayoutId id="2147483692" r:id="rId10"/>
    <p:sldLayoutId id="2147483693" r:id="rId11"/>
    <p:sldLayoutId id="2147483689" r:id="rId12"/>
    <p:sldLayoutId id="2147483690" r:id="rId13"/>
    <p:sldLayoutId id="2147483694" r:id="rId14"/>
    <p:sldLayoutId id="2147483696" r:id="rId15"/>
    <p:sldLayoutId id="2147483728" r:id="rId16"/>
    <p:sldLayoutId id="2147483743" r:id="rId17"/>
    <p:sldLayoutId id="2147483744" r:id="rId18"/>
    <p:sldLayoutId id="2147483732" r:id="rId19"/>
    <p:sldLayoutId id="2147483681" r:id="rId20"/>
    <p:sldLayoutId id="2147483683" r:id="rId21"/>
    <p:sldLayoutId id="2147483699" r:id="rId22"/>
    <p:sldLayoutId id="2147483710" r:id="rId23"/>
    <p:sldLayoutId id="2147483700" r:id="rId24"/>
    <p:sldLayoutId id="2147483711" r:id="rId25"/>
    <p:sldLayoutId id="2147483701" r:id="rId26"/>
    <p:sldLayoutId id="2147483722" r:id="rId27"/>
    <p:sldLayoutId id="2147483723" r:id="rId28"/>
    <p:sldLayoutId id="2147483716" r:id="rId29"/>
    <p:sldLayoutId id="2147483685" r:id="rId30"/>
    <p:sldLayoutId id="2147483686" r:id="rId31"/>
    <p:sldLayoutId id="2147483702" r:id="rId32"/>
    <p:sldLayoutId id="2147483703" r:id="rId33"/>
    <p:sldLayoutId id="2147483704" r:id="rId34"/>
    <p:sldLayoutId id="2147483727" r:id="rId35"/>
    <p:sldLayoutId id="2147483705" r:id="rId36"/>
    <p:sldLayoutId id="2147483706" r:id="rId37"/>
    <p:sldLayoutId id="2147483707" r:id="rId38"/>
    <p:sldLayoutId id="2147483708" r:id="rId39"/>
    <p:sldLayoutId id="2147483709" r:id="rId40"/>
    <p:sldLayoutId id="2147483725" r:id="rId41"/>
    <p:sldLayoutId id="2147483714" r:id="rId42"/>
    <p:sldLayoutId id="2147483715" r:id="rId43"/>
    <p:sldLayoutId id="2147483712" r:id="rId44"/>
    <p:sldLayoutId id="2147483739" r:id="rId45"/>
    <p:sldLayoutId id="2147483740" r:id="rId46"/>
    <p:sldLayoutId id="2147483741" r:id="rId47"/>
    <p:sldLayoutId id="2147483736" r:id="rId48"/>
    <p:sldLayoutId id="2147483688" r:id="rId49"/>
    <p:sldLayoutId id="2147483733" r:id="rId50"/>
    <p:sldLayoutId id="2147483726" r:id="rId51"/>
    <p:sldLayoutId id="2147483729" r:id="rId52"/>
    <p:sldLayoutId id="2147483749" r:id="rId53"/>
    <p:sldLayoutId id="2147483750" r:id="rId54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ts val="600"/>
        </a:spcBef>
        <a:spcAft>
          <a:spcPts val="600"/>
        </a:spcAft>
        <a:buNone/>
        <a:defRPr sz="3500" b="0" i="0" kern="1200" spc="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tabLst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285750" indent="-28575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28575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tabLst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856800" indent="-28575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tabLst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tabLst/>
        <a:defRPr sz="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lang="en-GB" sz="1800" b="0" i="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lang="en-GB" sz="1800" b="0" i="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lang="en-GB" sz="1800" b="0" i="0" kern="1200" dirty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8" userDrawn="1">
          <p15:clr>
            <a:srgbClr val="FDE53C"/>
          </p15:clr>
        </p15:guide>
        <p15:guide id="2" pos="181" userDrawn="1">
          <p15:clr>
            <a:srgbClr val="FDE53C"/>
          </p15:clr>
        </p15:guide>
        <p15:guide id="3" pos="708" userDrawn="1">
          <p15:clr>
            <a:srgbClr val="FDE53C"/>
          </p15:clr>
        </p15:guide>
        <p15:guide id="4" pos="798" userDrawn="1">
          <p15:clr>
            <a:srgbClr val="FDE53C"/>
          </p15:clr>
        </p15:guide>
        <p15:guide id="5" pos="1325" userDrawn="1">
          <p15:clr>
            <a:srgbClr val="FDE53C"/>
          </p15:clr>
        </p15:guide>
        <p15:guide id="6" pos="1416" userDrawn="1">
          <p15:clr>
            <a:srgbClr val="FDE53C"/>
          </p15:clr>
        </p15:guide>
        <p15:guide id="7" pos="1942" userDrawn="1">
          <p15:clr>
            <a:srgbClr val="FDE53C"/>
          </p15:clr>
        </p15:guide>
        <p15:guide id="8" pos="2032" userDrawn="1">
          <p15:clr>
            <a:srgbClr val="FDE53C"/>
          </p15:clr>
        </p15:guide>
        <p15:guide id="9" pos="2559" userDrawn="1">
          <p15:clr>
            <a:srgbClr val="FDE53C"/>
          </p15:clr>
        </p15:guide>
        <p15:guide id="10" pos="2650" userDrawn="1">
          <p15:clr>
            <a:srgbClr val="FDE53C"/>
          </p15:clr>
        </p15:guide>
        <p15:guide id="11" pos="3176" userDrawn="1">
          <p15:clr>
            <a:srgbClr val="FDE53C"/>
          </p15:clr>
        </p15:guide>
        <p15:guide id="12" pos="3264" userDrawn="1">
          <p15:clr>
            <a:srgbClr val="FDE53C"/>
          </p15:clr>
        </p15:guide>
        <p15:guide id="13" pos="3793" userDrawn="1">
          <p15:clr>
            <a:srgbClr val="FDE53C"/>
          </p15:clr>
        </p15:guide>
        <p15:guide id="14" pos="3884" userDrawn="1">
          <p15:clr>
            <a:srgbClr val="FDE53C"/>
          </p15:clr>
        </p15:guide>
        <p15:guide id="15" pos="4411" userDrawn="1">
          <p15:clr>
            <a:srgbClr val="FDE53C"/>
          </p15:clr>
        </p15:guide>
        <p15:guide id="16" pos="4501" userDrawn="1">
          <p15:clr>
            <a:srgbClr val="FDE53C"/>
          </p15:clr>
        </p15:guide>
        <p15:guide id="17" pos="5028" userDrawn="1">
          <p15:clr>
            <a:srgbClr val="FDE53C"/>
          </p15:clr>
        </p15:guide>
        <p15:guide id="18" pos="5118" userDrawn="1">
          <p15:clr>
            <a:srgbClr val="FDE53C"/>
          </p15:clr>
        </p15:guide>
        <p15:guide id="19" pos="5645" userDrawn="1">
          <p15:clr>
            <a:srgbClr val="FDE53C"/>
          </p15:clr>
        </p15:guide>
        <p15:guide id="20" pos="5735" userDrawn="1">
          <p15:clr>
            <a:srgbClr val="FDE53C"/>
          </p15:clr>
        </p15:guide>
        <p15:guide id="21" pos="6262" userDrawn="1">
          <p15:clr>
            <a:srgbClr val="FDE53C"/>
          </p15:clr>
        </p15:guide>
        <p15:guide id="22" pos="6352" userDrawn="1">
          <p15:clr>
            <a:srgbClr val="FDE53C"/>
          </p15:clr>
        </p15:guide>
        <p15:guide id="23" pos="6879" userDrawn="1">
          <p15:clr>
            <a:srgbClr val="FDE53C"/>
          </p15:clr>
        </p15:guide>
        <p15:guide id="24" pos="6970" userDrawn="1">
          <p15:clr>
            <a:srgbClr val="FDE53C"/>
          </p15:clr>
        </p15:guide>
        <p15:guide id="25" pos="7496" userDrawn="1">
          <p15:clr>
            <a:srgbClr val="FDE53C"/>
          </p15:clr>
        </p15:guide>
        <p15:guide id="28" orient="horz" pos="1382" userDrawn="1">
          <p15:clr>
            <a:srgbClr val="FDE53C"/>
          </p15:clr>
        </p15:guide>
        <p15:guide id="29" orient="horz" pos="1473" userDrawn="1">
          <p15:clr>
            <a:srgbClr val="FDE53C"/>
          </p15:clr>
        </p15:guide>
        <p15:guide id="30" orient="horz" pos="2024" userDrawn="1">
          <p15:clr>
            <a:srgbClr val="FDE53C"/>
          </p15:clr>
        </p15:guide>
        <p15:guide id="31" orient="horz" pos="2115" userDrawn="1">
          <p15:clr>
            <a:srgbClr val="FDE53C"/>
          </p15:clr>
        </p15:guide>
        <p15:guide id="32" orient="horz" pos="2666" userDrawn="1">
          <p15:clr>
            <a:srgbClr val="FDE53C"/>
          </p15:clr>
        </p15:guide>
        <p15:guide id="33" orient="horz" pos="2757" userDrawn="1">
          <p15:clr>
            <a:srgbClr val="FDE53C"/>
          </p15:clr>
        </p15:guide>
        <p15:guide id="34" orient="horz" pos="3308" userDrawn="1">
          <p15:clr>
            <a:srgbClr val="FDE53C"/>
          </p15:clr>
        </p15:guide>
        <p15:guide id="35" orient="horz" pos="3398" userDrawn="1">
          <p15:clr>
            <a:srgbClr val="FDE53C"/>
          </p15:clr>
        </p15:guide>
        <p15:guide id="36" orient="horz" pos="3954" userDrawn="1">
          <p15:clr>
            <a:srgbClr val="FDE53C"/>
          </p15:clr>
        </p15:guide>
        <p15:guide id="37" orient="horz" pos="4044" userDrawn="1">
          <p15:clr>
            <a:srgbClr val="FDE53C"/>
          </p15:clr>
        </p15:guide>
        <p15:guide id="38" orient="horz" pos="4131" userDrawn="1">
          <p15:clr>
            <a:srgbClr val="FDE53C"/>
          </p15:clr>
        </p15:guide>
        <p15:guide id="39" orient="horz" pos="738" userDrawn="1">
          <p15:clr>
            <a:srgbClr val="FDE53C"/>
          </p15:clr>
        </p15:guide>
        <p15:guide id="40" orient="horz" pos="828" userDrawn="1">
          <p15:clr>
            <a:srgbClr val="FDE53C"/>
          </p15:clr>
        </p15:guide>
        <p15:guide id="41" orient="horz" pos="1060" userDrawn="1">
          <p15:clr>
            <a:srgbClr val="FDE53C"/>
          </p15:clr>
        </p15:guide>
        <p15:guide id="42" orient="horz" pos="1148" userDrawn="1">
          <p15:clr>
            <a:srgbClr val="FDE53C"/>
          </p15:clr>
        </p15:guide>
        <p15:guide id="43" orient="horz" pos="1702" userDrawn="1">
          <p15:clr>
            <a:srgbClr val="FDE53C"/>
          </p15:clr>
        </p15:guide>
        <p15:guide id="44" orient="horz" pos="1794" userDrawn="1">
          <p15:clr>
            <a:srgbClr val="FDE53C"/>
          </p15:clr>
        </p15:guide>
        <p15:guide id="45" orient="horz" pos="2346" userDrawn="1">
          <p15:clr>
            <a:srgbClr val="FDE53C"/>
          </p15:clr>
        </p15:guide>
        <p15:guide id="46" orient="horz" pos="2436" userDrawn="1">
          <p15:clr>
            <a:srgbClr val="FDE53C"/>
          </p15:clr>
        </p15:guide>
        <p15:guide id="47" orient="horz" pos="2990" userDrawn="1">
          <p15:clr>
            <a:srgbClr val="FDE53C"/>
          </p15:clr>
        </p15:guide>
        <p15:guide id="48" orient="horz" pos="3080" userDrawn="1">
          <p15:clr>
            <a:srgbClr val="FDE53C"/>
          </p15:clr>
        </p15:guide>
        <p15:guide id="49" orient="horz" pos="3632" userDrawn="1">
          <p15:clr>
            <a:srgbClr val="FDE53C"/>
          </p15:clr>
        </p15:guide>
        <p15:guide id="50" orient="horz" pos="3722" userDrawn="1">
          <p15:clr>
            <a:srgbClr val="FDE53C"/>
          </p15:clr>
        </p15:guide>
        <p15:guide id="51" orient="horz" pos="380" userDrawn="1">
          <p15:clr>
            <a:srgbClr val="547EBF"/>
          </p15:clr>
        </p15:guide>
        <p15:guide id="52" pos="717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hyperlink" Target="https://www.linkedin.com/pulse/702030-learning-model-everything-you-need-know-timelabspro" TargetMode="External"/><Relationship Id="rId1" Type="http://schemas.openxmlformats.org/officeDocument/2006/relationships/slideLayout" Target="../slideLayouts/slideLayout5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rmarkdown.rstudio.com/" TargetMode="External"/><Relationship Id="rId3" Type="http://schemas.openxmlformats.org/officeDocument/2006/relationships/hyperlink" Target="https://pharmaverse.org/" TargetMode="External"/><Relationship Id="rId7" Type="http://schemas.openxmlformats.org/officeDocument/2006/relationships/hyperlink" Target="https://openpharma.github.io/mmrm/" TargetMode="External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53.xml"/><Relationship Id="rId6" Type="http://schemas.openxmlformats.org/officeDocument/2006/relationships/hyperlink" Target="https://pharmaverse.github.io/tidytlg/main/" TargetMode="External"/><Relationship Id="rId5" Type="http://schemas.openxmlformats.org/officeDocument/2006/relationships/hyperlink" Target="http://www.fda.gov/Drugs/GuidanceCompliance%20RegulatoryInformation/Guidances/default.htm" TargetMode="External"/><Relationship Id="rId4" Type="http://schemas.openxmlformats.org/officeDocument/2006/relationships/hyperlink" Target="https://fda.report/media/109552/Statistical-Software-Clarifying-Statement-PDF.pdf%20%0d4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EC91AC-C302-AEC3-1CD4-A5616037B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805" y="261082"/>
            <a:ext cx="10285323" cy="3930563"/>
          </a:xfrm>
        </p:spPr>
        <p:txBody>
          <a:bodyPr>
            <a:noAutofit/>
          </a:bodyPr>
          <a:lstStyle/>
          <a:p>
            <a:r>
              <a:rPr lang="en-US" sz="4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SAIL.R – Journey Towards R Software for Statisticians in Johnson &amp; Johnson </a:t>
            </a:r>
            <a:br>
              <a:rPr lang="en-US" sz="4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br>
              <a:rPr lang="en-US" sz="4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br>
              <a:rPr lang="en-US" sz="4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br>
              <a:rPr lang="en-US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One-day PSI/PHUSE Event: Change Management for Moving to R/Open-Source</a:t>
            </a:r>
            <a:br>
              <a:rPr lang="en-US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Cambridge, </a:t>
            </a: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UK</a:t>
            </a:r>
            <a:br>
              <a:rPr lang="en-US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3rd July 2025</a:t>
            </a:r>
            <a:endParaRPr lang="en-US" sz="5400" noProof="0" dirty="0">
              <a:solidFill>
                <a:schemeClr val="tx1"/>
              </a:solidFill>
            </a:endParaRP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9BF9264-CB78-F105-F6FB-AF8E0101EF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806" y="4248649"/>
            <a:ext cx="7439969" cy="1367892"/>
          </a:xfrm>
        </p:spPr>
        <p:txBody>
          <a:bodyPr/>
          <a:lstStyle/>
          <a:p>
            <a:r>
              <a:rPr lang="nl-BE" b="1" dirty="0"/>
              <a:t>Yannick Vandendijck</a:t>
            </a:r>
            <a:endParaRPr lang="nl-BE" dirty="0"/>
          </a:p>
          <a:p>
            <a:r>
              <a:rPr lang="nl-BE" sz="1400" dirty="0"/>
              <a:t> </a:t>
            </a:r>
          </a:p>
          <a:p>
            <a:r>
              <a:rPr lang="en-US" dirty="0"/>
              <a:t>Senior Principal Scientist Biostatistics</a:t>
            </a:r>
            <a:br>
              <a:rPr lang="en-US" dirty="0"/>
            </a:br>
            <a:r>
              <a:rPr lang="en-US" dirty="0"/>
              <a:t>Johnson &amp; Johnson Innovative Medicine, Belgium</a:t>
            </a:r>
          </a:p>
          <a:p>
            <a:endParaRPr lang="en-US" dirty="0"/>
          </a:p>
          <a:p>
            <a:endParaRPr lang="en-US" dirty="0"/>
          </a:p>
          <a:p>
            <a:r>
              <a:rPr lang="en-US" i="1" dirty="0"/>
              <a:t>The views and opinions expressed in this presentations are those of the speakers and do not necessarily reflect the views or positions of any entities they represent</a:t>
            </a:r>
          </a:p>
        </p:txBody>
      </p:sp>
      <p:pic>
        <p:nvPicPr>
          <p:cNvPr id="3" name="Picture 2" descr="A cartoon of a sailboat&#10;&#10;AI-generated content may be incorrect.">
            <a:extLst>
              <a:ext uri="{FF2B5EF4-FFF2-40B4-BE49-F238E27FC236}">
                <a16:creationId xmlns:a16="http://schemas.microsoft.com/office/drawing/2014/main" id="{79896A82-B6E8-3B59-F30B-C5B230325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3903" y="2841558"/>
            <a:ext cx="1973291" cy="2213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556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348A3-89C7-B472-9C15-A52179C53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0260DEE0-C1F1-3D3C-DE9D-EF7023299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1942" y="6415710"/>
            <a:ext cx="320674" cy="153463"/>
          </a:xfrm>
        </p:spPr>
        <p:txBody>
          <a:bodyPr/>
          <a:lstStyle/>
          <a:p>
            <a:fld id="{AEC8D767-5246-2244-A4A3-B8AFB218393C}" type="slidenum">
              <a:rPr lang="en-GB" smtClean="0"/>
              <a:t>10</a:t>
            </a:fld>
            <a:endParaRPr lang="en-GB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35AB99F4-3696-CB03-83D8-2F1B1D97CAFF}"/>
              </a:ext>
            </a:extLst>
          </p:cNvPr>
          <p:cNvSpPr/>
          <p:nvPr/>
        </p:nvSpPr>
        <p:spPr>
          <a:xfrm rot="10800000">
            <a:off x="2046000" y="810380"/>
            <a:ext cx="8100000" cy="1620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DD1D2FD-35AA-4129-376F-BDB4769F8D6C}"/>
              </a:ext>
            </a:extLst>
          </p:cNvPr>
          <p:cNvSpPr/>
          <p:nvPr/>
        </p:nvSpPr>
        <p:spPr>
          <a:xfrm>
            <a:off x="1488535" y="882318"/>
            <a:ext cx="1440000" cy="1440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8" name="Graphic 20">
            <a:extLst>
              <a:ext uri="{FF2B5EF4-FFF2-40B4-BE49-F238E27FC236}">
                <a16:creationId xmlns:a16="http://schemas.microsoft.com/office/drawing/2014/main" id="{34578255-CA4B-0979-B5EC-599F92491DB5}"/>
              </a:ext>
            </a:extLst>
          </p:cNvPr>
          <p:cNvSpPr/>
          <p:nvPr/>
        </p:nvSpPr>
        <p:spPr>
          <a:xfrm flipH="1">
            <a:off x="1787579" y="1179611"/>
            <a:ext cx="828000" cy="828000"/>
          </a:xfrm>
          <a:custGeom>
            <a:avLst/>
            <a:gdLst>
              <a:gd name="connsiteX0" fmla="*/ 133212 w 266648"/>
              <a:gd name="connsiteY0" fmla="*/ 104966 h 266700"/>
              <a:gd name="connsiteX1" fmla="*/ 185600 w 266648"/>
              <a:gd name="connsiteY1" fmla="*/ 52483 h 266700"/>
              <a:gd name="connsiteX2" fmla="*/ 133212 w 266648"/>
              <a:gd name="connsiteY2" fmla="*/ 0 h 266700"/>
              <a:gd name="connsiteX3" fmla="*/ 80825 w 266648"/>
              <a:gd name="connsiteY3" fmla="*/ 52483 h 266700"/>
              <a:gd name="connsiteX4" fmla="*/ 133212 w 266648"/>
              <a:gd name="connsiteY4" fmla="*/ 104966 h 266700"/>
              <a:gd name="connsiteX5" fmla="*/ 133212 w 266648"/>
              <a:gd name="connsiteY5" fmla="*/ 19050 h 266700"/>
              <a:gd name="connsiteX6" fmla="*/ 166645 w 266648"/>
              <a:gd name="connsiteY6" fmla="*/ 52483 h 266700"/>
              <a:gd name="connsiteX7" fmla="*/ 133212 w 266648"/>
              <a:gd name="connsiteY7" fmla="*/ 85916 h 266700"/>
              <a:gd name="connsiteX8" fmla="*/ 99875 w 266648"/>
              <a:gd name="connsiteY8" fmla="*/ 52483 h 266700"/>
              <a:gd name="connsiteX9" fmla="*/ 133212 w 266648"/>
              <a:gd name="connsiteY9" fmla="*/ 19050 h 266700"/>
              <a:gd name="connsiteX10" fmla="*/ 229510 w 266648"/>
              <a:gd name="connsiteY10" fmla="*/ 126587 h 266700"/>
              <a:gd name="connsiteX11" fmla="*/ 266562 w 266648"/>
              <a:gd name="connsiteY11" fmla="*/ 89535 h 266700"/>
              <a:gd name="connsiteX12" fmla="*/ 229510 w 266648"/>
              <a:gd name="connsiteY12" fmla="*/ 52388 h 266700"/>
              <a:gd name="connsiteX13" fmla="*/ 192458 w 266648"/>
              <a:gd name="connsiteY13" fmla="*/ 89440 h 266700"/>
              <a:gd name="connsiteX14" fmla="*/ 229510 w 266648"/>
              <a:gd name="connsiteY14" fmla="*/ 126587 h 266700"/>
              <a:gd name="connsiteX15" fmla="*/ 229510 w 266648"/>
              <a:gd name="connsiteY15" fmla="*/ 71247 h 266700"/>
              <a:gd name="connsiteX16" fmla="*/ 247798 w 266648"/>
              <a:gd name="connsiteY16" fmla="*/ 89535 h 266700"/>
              <a:gd name="connsiteX17" fmla="*/ 229510 w 266648"/>
              <a:gd name="connsiteY17" fmla="*/ 107823 h 266700"/>
              <a:gd name="connsiteX18" fmla="*/ 211317 w 266648"/>
              <a:gd name="connsiteY18" fmla="*/ 89535 h 266700"/>
              <a:gd name="connsiteX19" fmla="*/ 229510 w 266648"/>
              <a:gd name="connsiteY19" fmla="*/ 71247 h 266700"/>
              <a:gd name="connsiteX20" fmla="*/ 266562 w 266648"/>
              <a:gd name="connsiteY20" fmla="*/ 266700 h 266700"/>
              <a:gd name="connsiteX21" fmla="*/ 53 w 266648"/>
              <a:gd name="connsiteY21" fmla="*/ 266700 h 266700"/>
              <a:gd name="connsiteX22" fmla="*/ 1482 w 266648"/>
              <a:gd name="connsiteY22" fmla="*/ 200025 h 266700"/>
              <a:gd name="connsiteX23" fmla="*/ 37105 w 266648"/>
              <a:gd name="connsiteY23" fmla="*/ 139922 h 266700"/>
              <a:gd name="connsiteX24" fmla="*/ 70633 w 266648"/>
              <a:gd name="connsiteY24" fmla="*/ 183737 h 266700"/>
              <a:gd name="connsiteX25" fmla="*/ 74824 w 266648"/>
              <a:gd name="connsiteY25" fmla="*/ 163925 h 266700"/>
              <a:gd name="connsiteX26" fmla="*/ 132927 w 266648"/>
              <a:gd name="connsiteY26" fmla="*/ 119729 h 266700"/>
              <a:gd name="connsiteX27" fmla="*/ 133022 w 266648"/>
              <a:gd name="connsiteY27" fmla="*/ 119729 h 266700"/>
              <a:gd name="connsiteX28" fmla="*/ 133117 w 266648"/>
              <a:gd name="connsiteY28" fmla="*/ 119729 h 266700"/>
              <a:gd name="connsiteX29" fmla="*/ 133117 w 266648"/>
              <a:gd name="connsiteY29" fmla="*/ 119729 h 266700"/>
              <a:gd name="connsiteX30" fmla="*/ 191220 w 266648"/>
              <a:gd name="connsiteY30" fmla="*/ 163925 h 266700"/>
              <a:gd name="connsiteX31" fmla="*/ 195792 w 266648"/>
              <a:gd name="connsiteY31" fmla="*/ 185356 h 266700"/>
              <a:gd name="connsiteX32" fmla="*/ 229701 w 266648"/>
              <a:gd name="connsiteY32" fmla="*/ 139922 h 266700"/>
              <a:gd name="connsiteX33" fmla="*/ 265324 w 266648"/>
              <a:gd name="connsiteY33" fmla="*/ 200025 h 266700"/>
              <a:gd name="connsiteX34" fmla="*/ 266562 w 266648"/>
              <a:gd name="connsiteY34" fmla="*/ 266700 h 266700"/>
              <a:gd name="connsiteX35" fmla="*/ 74157 w 266648"/>
              <a:gd name="connsiteY35" fmla="*/ 89535 h 266700"/>
              <a:gd name="connsiteX36" fmla="*/ 37105 w 266648"/>
              <a:gd name="connsiteY36" fmla="*/ 52483 h 266700"/>
              <a:gd name="connsiteX37" fmla="*/ 53 w 266648"/>
              <a:gd name="connsiteY37" fmla="*/ 89535 h 266700"/>
              <a:gd name="connsiteX38" fmla="*/ 37105 w 266648"/>
              <a:gd name="connsiteY38" fmla="*/ 126587 h 266700"/>
              <a:gd name="connsiteX39" fmla="*/ 74157 w 266648"/>
              <a:gd name="connsiteY39" fmla="*/ 89535 h 266700"/>
              <a:gd name="connsiteX40" fmla="*/ 55298 w 266648"/>
              <a:gd name="connsiteY40" fmla="*/ 89535 h 266700"/>
              <a:gd name="connsiteX41" fmla="*/ 37105 w 266648"/>
              <a:gd name="connsiteY41" fmla="*/ 107823 h 266700"/>
              <a:gd name="connsiteX42" fmla="*/ 18817 w 266648"/>
              <a:gd name="connsiteY42" fmla="*/ 89535 h 266700"/>
              <a:gd name="connsiteX43" fmla="*/ 37105 w 266648"/>
              <a:gd name="connsiteY43" fmla="*/ 71247 h 266700"/>
              <a:gd name="connsiteX44" fmla="*/ 55298 w 266648"/>
              <a:gd name="connsiteY44" fmla="*/ 89535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66648" h="266700">
                <a:moveTo>
                  <a:pt x="133212" y="104966"/>
                </a:moveTo>
                <a:cubicBezTo>
                  <a:pt x="162168" y="104966"/>
                  <a:pt x="185600" y="81439"/>
                  <a:pt x="185600" y="52483"/>
                </a:cubicBezTo>
                <a:cubicBezTo>
                  <a:pt x="185600" y="23527"/>
                  <a:pt x="162073" y="0"/>
                  <a:pt x="133212" y="0"/>
                </a:cubicBezTo>
                <a:cubicBezTo>
                  <a:pt x="104352" y="0"/>
                  <a:pt x="80825" y="23527"/>
                  <a:pt x="80825" y="52483"/>
                </a:cubicBezTo>
                <a:cubicBezTo>
                  <a:pt x="80825" y="81439"/>
                  <a:pt x="104256" y="104966"/>
                  <a:pt x="133212" y="104966"/>
                </a:cubicBezTo>
                <a:close/>
                <a:moveTo>
                  <a:pt x="133212" y="19050"/>
                </a:moveTo>
                <a:cubicBezTo>
                  <a:pt x="151596" y="19050"/>
                  <a:pt x="166645" y="34004"/>
                  <a:pt x="166645" y="52483"/>
                </a:cubicBezTo>
                <a:cubicBezTo>
                  <a:pt x="166645" y="70866"/>
                  <a:pt x="151691" y="85916"/>
                  <a:pt x="133212" y="85916"/>
                </a:cubicBezTo>
                <a:cubicBezTo>
                  <a:pt x="114829" y="85916"/>
                  <a:pt x="99875" y="70961"/>
                  <a:pt x="99875" y="52483"/>
                </a:cubicBezTo>
                <a:cubicBezTo>
                  <a:pt x="99875" y="34004"/>
                  <a:pt x="114829" y="19050"/>
                  <a:pt x="133212" y="19050"/>
                </a:cubicBezTo>
                <a:close/>
                <a:moveTo>
                  <a:pt x="229510" y="126587"/>
                </a:moveTo>
                <a:cubicBezTo>
                  <a:pt x="249989" y="126587"/>
                  <a:pt x="266562" y="109919"/>
                  <a:pt x="266562" y="89535"/>
                </a:cubicBezTo>
                <a:cubicBezTo>
                  <a:pt x="266562" y="69152"/>
                  <a:pt x="249989" y="52388"/>
                  <a:pt x="229510" y="52388"/>
                </a:cubicBezTo>
                <a:cubicBezTo>
                  <a:pt x="209031" y="52388"/>
                  <a:pt x="192458" y="69056"/>
                  <a:pt x="192458" y="89440"/>
                </a:cubicBezTo>
                <a:cubicBezTo>
                  <a:pt x="192458" y="109823"/>
                  <a:pt x="209127" y="126587"/>
                  <a:pt x="229510" y="126587"/>
                </a:cubicBezTo>
                <a:close/>
                <a:moveTo>
                  <a:pt x="229510" y="71247"/>
                </a:moveTo>
                <a:cubicBezTo>
                  <a:pt x="239607" y="71247"/>
                  <a:pt x="247798" y="79439"/>
                  <a:pt x="247798" y="89535"/>
                </a:cubicBezTo>
                <a:cubicBezTo>
                  <a:pt x="247798" y="99632"/>
                  <a:pt x="239607" y="107823"/>
                  <a:pt x="229510" y="107823"/>
                </a:cubicBezTo>
                <a:cubicBezTo>
                  <a:pt x="219414" y="107823"/>
                  <a:pt x="211317" y="99632"/>
                  <a:pt x="211317" y="89535"/>
                </a:cubicBezTo>
                <a:cubicBezTo>
                  <a:pt x="211317" y="79439"/>
                  <a:pt x="219509" y="71247"/>
                  <a:pt x="229510" y="71247"/>
                </a:cubicBezTo>
                <a:close/>
                <a:moveTo>
                  <a:pt x="266562" y="266700"/>
                </a:moveTo>
                <a:lnTo>
                  <a:pt x="53" y="266700"/>
                </a:lnTo>
                <a:cubicBezTo>
                  <a:pt x="53" y="266700"/>
                  <a:pt x="-423" y="240602"/>
                  <a:pt x="1482" y="200025"/>
                </a:cubicBezTo>
                <a:cubicBezTo>
                  <a:pt x="4720" y="158020"/>
                  <a:pt x="11864" y="139922"/>
                  <a:pt x="37105" y="139922"/>
                </a:cubicBezTo>
                <a:cubicBezTo>
                  <a:pt x="62061" y="139922"/>
                  <a:pt x="66918" y="163925"/>
                  <a:pt x="70633" y="183737"/>
                </a:cubicBezTo>
                <a:lnTo>
                  <a:pt x="74824" y="163925"/>
                </a:lnTo>
                <a:cubicBezTo>
                  <a:pt x="80920" y="136684"/>
                  <a:pt x="105018" y="119729"/>
                  <a:pt x="132927" y="119729"/>
                </a:cubicBezTo>
                <a:cubicBezTo>
                  <a:pt x="132927" y="119729"/>
                  <a:pt x="132927" y="119729"/>
                  <a:pt x="133022" y="119729"/>
                </a:cubicBezTo>
                <a:cubicBezTo>
                  <a:pt x="133022" y="119729"/>
                  <a:pt x="133022" y="119729"/>
                  <a:pt x="133117" y="119729"/>
                </a:cubicBezTo>
                <a:lnTo>
                  <a:pt x="133117" y="119729"/>
                </a:lnTo>
                <a:cubicBezTo>
                  <a:pt x="161025" y="119729"/>
                  <a:pt x="185124" y="136684"/>
                  <a:pt x="191220" y="163925"/>
                </a:cubicBezTo>
                <a:lnTo>
                  <a:pt x="195792" y="185356"/>
                </a:lnTo>
                <a:cubicBezTo>
                  <a:pt x="199602" y="165259"/>
                  <a:pt x="203983" y="139922"/>
                  <a:pt x="229701" y="139922"/>
                </a:cubicBezTo>
                <a:cubicBezTo>
                  <a:pt x="254942" y="139922"/>
                  <a:pt x="262086" y="158020"/>
                  <a:pt x="265324" y="200025"/>
                </a:cubicBezTo>
                <a:cubicBezTo>
                  <a:pt x="267134" y="240602"/>
                  <a:pt x="266562" y="266700"/>
                  <a:pt x="266562" y="266700"/>
                </a:cubicBezTo>
                <a:close/>
                <a:moveTo>
                  <a:pt x="74157" y="89535"/>
                </a:moveTo>
                <a:cubicBezTo>
                  <a:pt x="74157" y="69056"/>
                  <a:pt x="57584" y="52483"/>
                  <a:pt x="37105" y="52483"/>
                </a:cubicBezTo>
                <a:cubicBezTo>
                  <a:pt x="16626" y="52483"/>
                  <a:pt x="53" y="69152"/>
                  <a:pt x="53" y="89535"/>
                </a:cubicBezTo>
                <a:cubicBezTo>
                  <a:pt x="53" y="109919"/>
                  <a:pt x="16626" y="126587"/>
                  <a:pt x="37105" y="126587"/>
                </a:cubicBezTo>
                <a:cubicBezTo>
                  <a:pt x="57489" y="126587"/>
                  <a:pt x="74157" y="110014"/>
                  <a:pt x="74157" y="89535"/>
                </a:cubicBezTo>
                <a:close/>
                <a:moveTo>
                  <a:pt x="55298" y="89535"/>
                </a:moveTo>
                <a:cubicBezTo>
                  <a:pt x="55298" y="99632"/>
                  <a:pt x="47106" y="107823"/>
                  <a:pt x="37105" y="107823"/>
                </a:cubicBezTo>
                <a:cubicBezTo>
                  <a:pt x="27009" y="107823"/>
                  <a:pt x="18817" y="99632"/>
                  <a:pt x="18817" y="89535"/>
                </a:cubicBezTo>
                <a:cubicBezTo>
                  <a:pt x="18817" y="79439"/>
                  <a:pt x="27009" y="71247"/>
                  <a:pt x="37105" y="71247"/>
                </a:cubicBezTo>
                <a:cubicBezTo>
                  <a:pt x="47106" y="71247"/>
                  <a:pt x="55298" y="79439"/>
                  <a:pt x="55298" y="8953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E71E1F-C646-3D82-5472-C2689F5F0D49}"/>
              </a:ext>
            </a:extLst>
          </p:cNvPr>
          <p:cNvSpPr txBox="1"/>
          <p:nvPr/>
        </p:nvSpPr>
        <p:spPr>
          <a:xfrm>
            <a:off x="3072173" y="882318"/>
            <a:ext cx="6930189" cy="14055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endParaRPr lang="nl-BE" sz="14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800100" lvl="1" indent="-342900" algn="just"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What skills do they need to be trained on?</a:t>
            </a:r>
            <a:endParaRPr lang="en-US" sz="1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 algn="just"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What skills do they already have?</a:t>
            </a:r>
            <a:endParaRPr lang="en-US" sz="1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 algn="just"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What are the competing priorities for the audience?</a:t>
            </a:r>
            <a:endParaRPr lang="en-US" sz="1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 algn="just"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…</a:t>
            </a:r>
            <a:endParaRPr lang="en-US" sz="1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/>
            <a:endParaRPr lang="en-US" sz="1800" kern="1200" dirty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5498CE4-3F7C-62DF-DDD1-AEA5BEDBE115}"/>
              </a:ext>
            </a:extLst>
          </p:cNvPr>
          <p:cNvSpPr txBox="1">
            <a:spLocks/>
          </p:cNvSpPr>
          <p:nvPr/>
        </p:nvSpPr>
        <p:spPr>
          <a:xfrm>
            <a:off x="605367" y="3088104"/>
            <a:ext cx="6030383" cy="320967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6800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GB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GB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GB" sz="18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Increasing interest in using R in recent years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Target: statisticians working with clinical data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Large cohort needed training (± 220)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Very heterogeneous R proficiency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Difficult to set aside time for training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73217C-EC14-EF9D-AE7B-9BB5A0F52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093" y="2507892"/>
            <a:ext cx="4860000" cy="21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38A32C-BCB5-25A8-566A-22C7C7793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093" y="4684848"/>
            <a:ext cx="4860000" cy="216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494DA90-0AD6-A456-9EF0-354F0417A343}"/>
              </a:ext>
            </a:extLst>
          </p:cNvPr>
          <p:cNvSpPr/>
          <p:nvPr/>
        </p:nvSpPr>
        <p:spPr>
          <a:xfrm>
            <a:off x="6429375" y="5810250"/>
            <a:ext cx="2057400" cy="1034597"/>
          </a:xfrm>
          <a:prstGeom prst="ellipse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E" dirty="0">
              <a:latin typeface="+mn-l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31B981-250D-CFC7-C747-0389FBCF3747}"/>
              </a:ext>
            </a:extLst>
          </p:cNvPr>
          <p:cNvCxnSpPr>
            <a:cxnSpLocks/>
          </p:cNvCxnSpPr>
          <p:nvPr/>
        </p:nvCxnSpPr>
        <p:spPr>
          <a:xfrm flipH="1" flipV="1">
            <a:off x="5600700" y="5975682"/>
            <a:ext cx="828675" cy="322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29B4E74-890B-E842-8AF8-200BC13E76E4}"/>
              </a:ext>
            </a:extLst>
          </p:cNvPr>
          <p:cNvSpPr txBox="1">
            <a:spLocks/>
          </p:cNvSpPr>
          <p:nvPr/>
        </p:nvSpPr>
        <p:spPr>
          <a:xfrm>
            <a:off x="710143" y="5057008"/>
            <a:ext cx="4898502" cy="16890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6800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GB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GB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GB" sz="18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2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/>
              <a:t>Became our </a:t>
            </a:r>
            <a:r>
              <a:rPr lang="en-US" sz="1600" b="1" dirty="0"/>
              <a:t>trainers</a:t>
            </a:r>
            <a:r>
              <a:rPr lang="en-US" sz="1600" dirty="0"/>
              <a:t> - more </a:t>
            </a:r>
            <a:r>
              <a:rPr lang="en-US" sz="1600" i="1" dirty="0"/>
              <a:t>junior</a:t>
            </a:r>
            <a:r>
              <a:rPr lang="en-US" sz="1600" dirty="0"/>
              <a:t> colleagues</a:t>
            </a:r>
          </a:p>
          <a:p>
            <a:pPr marL="285750" indent="-285750">
              <a:spcBef>
                <a:spcPts val="2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/>
              <a:t>Develop training materials and provide the trainings</a:t>
            </a:r>
          </a:p>
          <a:p>
            <a:pPr marL="285750" indent="-285750">
              <a:spcBef>
                <a:spcPts val="2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/>
              <a:t>Across therapeutic areas and groups (ED – LD) to develop network of R experts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254A7CB-AE72-BFD2-73D4-2B5B40C89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302" y="262267"/>
            <a:ext cx="9018257" cy="468590"/>
          </a:xfrm>
        </p:spPr>
        <p:txBody>
          <a:bodyPr/>
          <a:lstStyle/>
          <a:p>
            <a:r>
              <a:rPr lang="nl-BE" dirty="0"/>
              <a:t>Make sure you know the Audience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554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6C273-ACDA-C45D-01D5-9FFC03927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303" y="262267"/>
            <a:ext cx="6713538" cy="468590"/>
          </a:xfrm>
        </p:spPr>
        <p:txBody>
          <a:bodyPr/>
          <a:lstStyle/>
          <a:p>
            <a:r>
              <a:rPr lang="nl-BE" dirty="0"/>
              <a:t>Curriculum</a:t>
            </a:r>
            <a:endParaRPr lang="en-US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18C1E6F8-6E95-F750-3D50-B49451091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1942" y="6415710"/>
            <a:ext cx="320674" cy="153463"/>
          </a:xfrm>
        </p:spPr>
        <p:txBody>
          <a:bodyPr/>
          <a:lstStyle/>
          <a:p>
            <a:fld id="{AEC8D767-5246-2244-A4A3-B8AFB218393C}" type="slidenum">
              <a:rPr lang="en-GB" smtClean="0"/>
              <a:t>11</a:t>
            </a:fld>
            <a:endParaRPr lang="en-GB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6084C569-B17B-1DBF-B391-80D552F595D6}"/>
              </a:ext>
            </a:extLst>
          </p:cNvPr>
          <p:cNvSpPr txBox="1">
            <a:spLocks/>
          </p:cNvSpPr>
          <p:nvPr/>
        </p:nvSpPr>
        <p:spPr>
          <a:xfrm>
            <a:off x="1324061" y="1203673"/>
            <a:ext cx="9806732" cy="475846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6800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GB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GB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GB" sz="18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QC using 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Great start for R adaption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Building blocks for QC</a:t>
            </a:r>
          </a:p>
          <a:p>
            <a:pPr marL="0" lvl="1" indent="0">
              <a:buNone/>
            </a:pPr>
            <a:endParaRPr lang="en-US" dirty="0">
              <a:solidFill>
                <a:schemeClr val="accent3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Training on more automation &amp; interactive exploration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Innovative R tools useful for clinical statisticians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Requires basic R knowledge</a:t>
            </a:r>
          </a:p>
          <a:p>
            <a:endParaRPr lang="en-US" dirty="0">
              <a:solidFill>
                <a:schemeClr val="accent3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Advancing proficiency in 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How to write R functions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Loops, apply, simulation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rtables</a:t>
            </a:r>
            <a:r>
              <a:rPr lang="en-US" dirty="0"/>
              <a:t>, tern and teal packages</a:t>
            </a:r>
          </a:p>
          <a:p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10" name="Graphic 9" descr="Badge 1 with solid fill">
            <a:extLst>
              <a:ext uri="{FF2B5EF4-FFF2-40B4-BE49-F238E27FC236}">
                <a16:creationId xmlns:a16="http://schemas.microsoft.com/office/drawing/2014/main" id="{1C1BB8E9-219E-3AE0-8FA3-0332D1DBF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661" y="1004454"/>
            <a:ext cx="720000" cy="720000"/>
          </a:xfrm>
          <a:prstGeom prst="rect">
            <a:avLst/>
          </a:prstGeom>
        </p:spPr>
      </p:pic>
      <p:pic>
        <p:nvPicPr>
          <p:cNvPr id="8" name="Graphic 7" descr="Badge with solid fill">
            <a:extLst>
              <a:ext uri="{FF2B5EF4-FFF2-40B4-BE49-F238E27FC236}">
                <a16:creationId xmlns:a16="http://schemas.microsoft.com/office/drawing/2014/main" id="{6E3DC18A-3A15-E5A2-B9CC-5AB9BD65F2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9661" y="2752201"/>
            <a:ext cx="720000" cy="720000"/>
          </a:xfrm>
          <a:prstGeom prst="rect">
            <a:avLst/>
          </a:prstGeom>
        </p:spPr>
      </p:pic>
      <p:pic>
        <p:nvPicPr>
          <p:cNvPr id="11" name="Graphic 10" descr="Badge 3 with solid fill">
            <a:extLst>
              <a:ext uri="{FF2B5EF4-FFF2-40B4-BE49-F238E27FC236}">
                <a16:creationId xmlns:a16="http://schemas.microsoft.com/office/drawing/2014/main" id="{E46AB10D-1EFA-FB6D-DB23-BA69793DE2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9661" y="4499948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013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8F6DE-EAC5-AE27-BEE9-F7EDFC19F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60CD-52C3-A55C-CD86-8C9350E01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303" y="262267"/>
            <a:ext cx="6713538" cy="468590"/>
          </a:xfrm>
        </p:spPr>
        <p:txBody>
          <a:bodyPr/>
          <a:lstStyle/>
          <a:p>
            <a:r>
              <a:rPr lang="nl-BE" dirty="0"/>
              <a:t>Curriculum</a:t>
            </a:r>
            <a:endParaRPr lang="en-US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BACB4942-E26A-CE49-8D1A-CE99425E3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1942" y="6415710"/>
            <a:ext cx="320674" cy="153463"/>
          </a:xfrm>
        </p:spPr>
        <p:txBody>
          <a:bodyPr/>
          <a:lstStyle/>
          <a:p>
            <a:fld id="{AEC8D767-5246-2244-A4A3-B8AFB218393C}" type="slidenum">
              <a:rPr lang="en-GB" smtClean="0"/>
              <a:t>12</a:t>
            </a:fld>
            <a:endParaRPr lang="en-GB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F9F61959-5E8B-B497-F7BD-AEFE281405A1}"/>
              </a:ext>
            </a:extLst>
          </p:cNvPr>
          <p:cNvSpPr txBox="1">
            <a:spLocks/>
          </p:cNvSpPr>
          <p:nvPr/>
        </p:nvSpPr>
        <p:spPr>
          <a:xfrm>
            <a:off x="1324061" y="1203673"/>
            <a:ext cx="9806732" cy="475846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6800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GB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GB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GB" sz="18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accent3"/>
              </a:solidFill>
            </a:endParaRPr>
          </a:p>
          <a:p>
            <a:endParaRPr lang="en-US" dirty="0">
              <a:solidFill>
                <a:schemeClr val="accent3"/>
              </a:solidFill>
            </a:endParaRPr>
          </a:p>
        </p:txBody>
      </p:sp>
      <p:graphicFrame>
        <p:nvGraphicFramePr>
          <p:cNvPr id="3" name="Content Placeholder 7">
            <a:extLst>
              <a:ext uri="{FF2B5EF4-FFF2-40B4-BE49-F238E27FC236}">
                <a16:creationId xmlns:a16="http://schemas.microsoft.com/office/drawing/2014/main" id="{4BC7234B-D38F-F979-A949-07AF3F86F4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7358684"/>
              </p:ext>
            </p:extLst>
          </p:nvPr>
        </p:nvGraphicFramePr>
        <p:xfrm>
          <a:off x="591905" y="1851823"/>
          <a:ext cx="10800000" cy="3960001"/>
        </p:xfrm>
        <a:graphic>
          <a:graphicData uri="http://schemas.openxmlformats.org/drawingml/2006/table">
            <a:tbl>
              <a:tblPr>
                <a:tableStyleId>{72833802-FEF1-4C79-8D5D-14CF1EAF98D9}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3615759507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988111296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69753508"/>
                    </a:ext>
                  </a:extLst>
                </a:gridCol>
              </a:tblGrid>
              <a:tr h="294443">
                <a:tc>
                  <a:txBody>
                    <a:bodyPr/>
                    <a:lstStyle/>
                    <a:p>
                      <a:r>
                        <a:rPr lang="nl-BE" sz="1400" b="1" dirty="0">
                          <a:solidFill>
                            <a:srgbClr val="FF0000"/>
                          </a:solidFill>
                          <a:effectLst/>
                        </a:rPr>
                        <a:t>Lesson 1: R and RStudio in SPACE</a:t>
                      </a:r>
                      <a:endParaRPr lang="nl-BE" sz="1400" b="0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24990" marR="49979" marT="24990" marB="24990" anchor="ctr"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Lesson 2: R Programming Basics</a:t>
                      </a:r>
                      <a:endParaRPr lang="en-US" sz="1400" b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24990" marR="49979" marT="24990" marB="24990" anchor="ctr"/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rgbClr val="FF0000"/>
                          </a:solidFill>
                          <a:effectLst/>
                        </a:rPr>
                        <a:t>Lesson 3: Data Manipulations [1]</a:t>
                      </a:r>
                      <a:endParaRPr lang="fr-FR" sz="1400" b="0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24990" marR="49979" marT="24990" marB="24990" anchor="ctr"/>
                </a:tc>
                <a:extLst>
                  <a:ext uri="{0D108BD9-81ED-4DB2-BD59-A6C34878D82A}">
                    <a16:rowId xmlns:a16="http://schemas.microsoft.com/office/drawing/2014/main" val="222008067"/>
                  </a:ext>
                </a:extLst>
              </a:tr>
              <a:tr h="1123660"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>
                          <a:solidFill>
                            <a:srgbClr val="242424"/>
                          </a:solidFill>
                          <a:effectLst/>
                        </a:rPr>
                        <a:t> Setup R environment in SPACE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>
                          <a:solidFill>
                            <a:srgbClr val="242424"/>
                          </a:solidFill>
                          <a:effectLst/>
                        </a:rPr>
                        <a:t> RStudio interface 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>
                          <a:solidFill>
                            <a:srgbClr val="212121"/>
                          </a:solidFill>
                          <a:effectLst/>
                        </a:rPr>
                        <a:t> Navigate RStudio</a:t>
                      </a:r>
                      <a:br>
                        <a:rPr lang="en-US" sz="1400" b="0" dirty="0">
                          <a:solidFill>
                            <a:srgbClr val="242424"/>
                          </a:solidFill>
                          <a:effectLst/>
                        </a:rPr>
                      </a:br>
                      <a:r>
                        <a:rPr lang="en-US" sz="1400" b="0" dirty="0">
                          <a:solidFill>
                            <a:srgbClr val="242424"/>
                          </a:solidFill>
                          <a:effectLst/>
                        </a:rPr>
                        <a:t> </a:t>
                      </a:r>
                      <a:endParaRPr lang="en-US" sz="1400" b="0" dirty="0">
                        <a:solidFill>
                          <a:srgbClr val="242424"/>
                        </a:solidFill>
                        <a:effectLst/>
                        <a:latin typeface="+mn-lt"/>
                      </a:endParaRPr>
                    </a:p>
                  </a:txBody>
                  <a:tcPr marL="24990" marR="49979" marT="24990" marB="249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>
                          <a:solidFill>
                            <a:srgbClr val="242424"/>
                          </a:solidFill>
                          <a:effectLst/>
                        </a:rPr>
                        <a:t> Intro to R objects (vectors, factors, matrices, data frames, etc.)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>
                          <a:solidFill>
                            <a:srgbClr val="242424"/>
                          </a:solidFill>
                          <a:effectLst/>
                        </a:rPr>
                        <a:t> Descriptive statistics 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>
                          <a:solidFill>
                            <a:srgbClr val="242424"/>
                          </a:solidFill>
                          <a:effectLst/>
                        </a:rPr>
                        <a:t> R packages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>
                          <a:solidFill>
                            <a:srgbClr val="242424"/>
                          </a:solidFill>
                          <a:effectLst/>
                        </a:rPr>
                        <a:t> Loading data</a:t>
                      </a:r>
                    </a:p>
                  </a:txBody>
                  <a:tcPr marL="24990" marR="49979" marT="24990" marB="249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>
                          <a:solidFill>
                            <a:srgbClr val="212121"/>
                          </a:solidFill>
                          <a:effectLst/>
                        </a:rPr>
                        <a:t> </a:t>
                      </a:r>
                      <a:r>
                        <a:rPr lang="en-US" sz="1400" b="0" i="1" dirty="0" err="1">
                          <a:solidFill>
                            <a:srgbClr val="212121"/>
                          </a:solidFill>
                          <a:effectLst/>
                        </a:rPr>
                        <a:t>dplyr</a:t>
                      </a:r>
                      <a:r>
                        <a:rPr lang="en-US" sz="1400" b="0" dirty="0">
                          <a:solidFill>
                            <a:srgbClr val="212121"/>
                          </a:solidFill>
                          <a:effectLst/>
                        </a:rPr>
                        <a:t> package (filter, select, rename, summarize, group by, …)</a:t>
                      </a:r>
                      <a:endParaRPr lang="en-US" sz="1400" b="0" dirty="0">
                        <a:solidFill>
                          <a:srgbClr val="242424"/>
                        </a:solidFill>
                        <a:effectLst/>
                      </a:endParaRP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>
                          <a:solidFill>
                            <a:srgbClr val="212121"/>
                          </a:solidFill>
                          <a:effectLst/>
                        </a:rPr>
                        <a:t> Joining data</a:t>
                      </a:r>
                      <a:endParaRPr lang="en-US" sz="1400" b="0" dirty="0">
                        <a:solidFill>
                          <a:srgbClr val="242424"/>
                        </a:solidFill>
                        <a:effectLst/>
                        <a:latin typeface="+mn-lt"/>
                      </a:endParaRPr>
                    </a:p>
                  </a:txBody>
                  <a:tcPr marL="24990" marR="49979" marT="24990" marB="249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339009"/>
                  </a:ext>
                </a:extLst>
              </a:tr>
              <a:tr h="294443">
                <a:tc>
                  <a:txBody>
                    <a:bodyPr/>
                    <a:lstStyle/>
                    <a:p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Lesson 4: Data Manipulations [2]</a:t>
                      </a:r>
                      <a:endParaRPr lang="fr-FR" sz="1400" b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24990" marR="49979" marT="24990" marB="249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b="1">
                          <a:solidFill>
                            <a:srgbClr val="FF0000"/>
                          </a:solidFill>
                          <a:effectLst/>
                        </a:rPr>
                        <a:t>Lesson 5: Data Visualization [1]</a:t>
                      </a:r>
                      <a:endParaRPr lang="nl-BE" sz="1400" b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24990" marR="49979" marT="24990" marB="249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b="1" dirty="0">
                          <a:solidFill>
                            <a:srgbClr val="FF0000"/>
                          </a:solidFill>
                          <a:effectLst/>
                        </a:rPr>
                        <a:t>Lesson 6: Data Visualization [2]</a:t>
                      </a:r>
                      <a:endParaRPr lang="nl-BE" sz="1400" b="0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24990" marR="49979" marT="24990" marB="249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86377934"/>
                  </a:ext>
                </a:extLst>
              </a:tr>
              <a:tr h="1288182"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>
                          <a:solidFill>
                            <a:srgbClr val="242424"/>
                          </a:solidFill>
                          <a:effectLst/>
                        </a:rPr>
                        <a:t> Pivoting data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>
                          <a:solidFill>
                            <a:srgbClr val="242424"/>
                          </a:solidFill>
                          <a:effectLst/>
                        </a:rPr>
                        <a:t> Dates and times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>
                          <a:solidFill>
                            <a:srgbClr val="242424"/>
                          </a:solidFill>
                          <a:effectLst/>
                        </a:rPr>
                        <a:t> Compare datasets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>
                          <a:solidFill>
                            <a:srgbClr val="242424"/>
                          </a:solidFill>
                          <a:effectLst/>
                        </a:rPr>
                        <a:t> </a:t>
                      </a:r>
                      <a:r>
                        <a:rPr lang="en-US" sz="1400" b="0" i="1" dirty="0" err="1">
                          <a:solidFill>
                            <a:srgbClr val="242424"/>
                          </a:solidFill>
                          <a:effectLst/>
                        </a:rPr>
                        <a:t>tidytlg</a:t>
                      </a:r>
                      <a:r>
                        <a:rPr lang="en-US" sz="1400" b="0" dirty="0">
                          <a:solidFill>
                            <a:srgbClr val="242424"/>
                          </a:solidFill>
                          <a:effectLst/>
                        </a:rPr>
                        <a:t> package</a:t>
                      </a:r>
                    </a:p>
                  </a:txBody>
                  <a:tcPr marL="24990" marR="49979" marT="24990" marB="249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>
                          <a:solidFill>
                            <a:srgbClr val="242424"/>
                          </a:solidFill>
                          <a:effectLst/>
                        </a:rPr>
                        <a:t> Introduction to </a:t>
                      </a:r>
                      <a:r>
                        <a:rPr lang="en-US" sz="1400" b="0" i="1" dirty="0" err="1">
                          <a:solidFill>
                            <a:srgbClr val="242424"/>
                          </a:solidFill>
                          <a:effectLst/>
                        </a:rPr>
                        <a:t>ggplot</a:t>
                      </a:r>
                      <a:r>
                        <a:rPr lang="en-US" sz="1400" b="0" dirty="0">
                          <a:solidFill>
                            <a:srgbClr val="242424"/>
                          </a:solidFill>
                          <a:effectLst/>
                        </a:rPr>
                        <a:t> 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>
                          <a:solidFill>
                            <a:srgbClr val="242424"/>
                          </a:solidFill>
                          <a:effectLst/>
                        </a:rPr>
                        <a:t> Important </a:t>
                      </a:r>
                      <a:r>
                        <a:rPr lang="en-US" sz="1400" b="0" i="1" dirty="0" err="1">
                          <a:solidFill>
                            <a:srgbClr val="242424"/>
                          </a:solidFill>
                          <a:effectLst/>
                        </a:rPr>
                        <a:t>geom</a:t>
                      </a:r>
                      <a:r>
                        <a:rPr lang="en-US" sz="1400" b="0" dirty="0">
                          <a:solidFill>
                            <a:srgbClr val="242424"/>
                          </a:solidFill>
                          <a:effectLst/>
                        </a:rPr>
                        <a:t> functions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>
                          <a:solidFill>
                            <a:srgbClr val="242424"/>
                          </a:solidFill>
                          <a:effectLst/>
                        </a:rPr>
                        <a:t> Building a good-looking figure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>
                          <a:solidFill>
                            <a:srgbClr val="242424"/>
                          </a:solidFill>
                          <a:effectLst/>
                        </a:rPr>
                        <a:t> Customize figures </a:t>
                      </a:r>
                    </a:p>
                    <a:p>
                      <a:pPr>
                        <a:buNone/>
                      </a:pPr>
                      <a:r>
                        <a:rPr lang="en-US" sz="1400" b="0" dirty="0">
                          <a:solidFill>
                            <a:srgbClr val="242424"/>
                          </a:solidFill>
                          <a:effectLst/>
                        </a:rPr>
                        <a:t> </a:t>
                      </a:r>
                      <a:endParaRPr lang="en-US" sz="1400" b="0" dirty="0">
                        <a:solidFill>
                          <a:srgbClr val="242424"/>
                        </a:solidFill>
                        <a:effectLst/>
                        <a:latin typeface="+mn-lt"/>
                      </a:endParaRPr>
                    </a:p>
                  </a:txBody>
                  <a:tcPr marL="24990" marR="49979" marT="24990" marB="249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>
                          <a:solidFill>
                            <a:srgbClr val="242424"/>
                          </a:solidFill>
                          <a:effectLst/>
                        </a:rPr>
                        <a:t> More examples of </a:t>
                      </a:r>
                      <a:r>
                        <a:rPr lang="en-US" sz="1400" b="0" i="1" dirty="0" err="1">
                          <a:solidFill>
                            <a:srgbClr val="242424"/>
                          </a:solidFill>
                          <a:effectLst/>
                        </a:rPr>
                        <a:t>ggplot</a:t>
                      </a:r>
                      <a:r>
                        <a:rPr lang="en-US" sz="1400" b="0" dirty="0">
                          <a:solidFill>
                            <a:srgbClr val="242424"/>
                          </a:solidFill>
                          <a:effectLst/>
                        </a:rPr>
                        <a:t>: bar graphs, box plots, line plots, forest plots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>
                          <a:solidFill>
                            <a:srgbClr val="242424"/>
                          </a:solidFill>
                          <a:effectLst/>
                        </a:rPr>
                        <a:t> </a:t>
                      </a:r>
                      <a:r>
                        <a:rPr lang="en-US" sz="1400" b="0" i="1" dirty="0" err="1">
                          <a:solidFill>
                            <a:srgbClr val="242424"/>
                          </a:solidFill>
                          <a:effectLst/>
                        </a:rPr>
                        <a:t>tidytlg</a:t>
                      </a:r>
                      <a:r>
                        <a:rPr lang="en-US" sz="1400" b="0" dirty="0">
                          <a:solidFill>
                            <a:srgbClr val="242424"/>
                          </a:solidFill>
                          <a:effectLst/>
                        </a:rPr>
                        <a:t> package</a:t>
                      </a:r>
                      <a:endParaRPr lang="en-US" sz="1400" b="0" dirty="0">
                        <a:solidFill>
                          <a:srgbClr val="242424"/>
                        </a:solidFill>
                        <a:effectLst/>
                        <a:latin typeface="+mn-lt"/>
                      </a:endParaRPr>
                    </a:p>
                  </a:txBody>
                  <a:tcPr marL="24990" marR="49979" marT="24990" marB="249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788093"/>
                  </a:ext>
                </a:extLst>
              </a:tr>
              <a:tr h="264962">
                <a:tc>
                  <a:txBody>
                    <a:bodyPr/>
                    <a:lstStyle/>
                    <a:p>
                      <a:r>
                        <a:rPr lang="nl-BE" sz="1400" b="1" dirty="0">
                          <a:solidFill>
                            <a:srgbClr val="FF0000"/>
                          </a:solidFill>
                          <a:effectLst/>
                        </a:rPr>
                        <a:t>Lesson 7: Modelling 1</a:t>
                      </a:r>
                      <a:endParaRPr lang="nl-BE" sz="1400" b="0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24990" marR="49979" marT="24990" marB="249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b="1" dirty="0">
                          <a:solidFill>
                            <a:srgbClr val="FF0000"/>
                          </a:solidFill>
                          <a:effectLst/>
                        </a:rPr>
                        <a:t>Lesson 8: Modelling 2</a:t>
                      </a:r>
                      <a:endParaRPr lang="nl-BE" sz="1400" b="0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24990" marR="49979" marT="24990" marB="249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BE" sz="1400" b="0">
                          <a:solidFill>
                            <a:srgbClr val="242424"/>
                          </a:solidFill>
                          <a:effectLst/>
                        </a:rPr>
                        <a:t> </a:t>
                      </a:r>
                      <a:endParaRPr lang="en-BE" sz="1400" b="0">
                        <a:solidFill>
                          <a:srgbClr val="242424"/>
                        </a:solidFill>
                        <a:effectLst/>
                        <a:latin typeface="+mn-lt"/>
                      </a:endParaRPr>
                    </a:p>
                  </a:txBody>
                  <a:tcPr marL="24990" marR="49979" marT="24990" marB="249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61329326"/>
                  </a:ext>
                </a:extLst>
              </a:tr>
              <a:tr h="694311"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>
                          <a:solidFill>
                            <a:srgbClr val="242424"/>
                          </a:solidFill>
                          <a:effectLst/>
                        </a:rPr>
                        <a:t> Binary endpoints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>
                          <a:solidFill>
                            <a:srgbClr val="242424"/>
                          </a:solidFill>
                          <a:effectLst/>
                        </a:rPr>
                        <a:t> Continuous endpoints</a:t>
                      </a:r>
                      <a:endParaRPr lang="en-US" sz="1400" b="0" dirty="0">
                        <a:solidFill>
                          <a:srgbClr val="242424"/>
                        </a:solidFill>
                        <a:effectLst/>
                        <a:latin typeface="+mn-lt"/>
                      </a:endParaRPr>
                    </a:p>
                  </a:txBody>
                  <a:tcPr marL="24990" marR="49979" marT="24990" marB="24990" anchor="ctr"/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>
                          <a:solidFill>
                            <a:srgbClr val="242424"/>
                          </a:solidFill>
                          <a:effectLst/>
                        </a:rPr>
                        <a:t> </a:t>
                      </a:r>
                      <a:r>
                        <a:rPr lang="en-US" sz="1400" b="0" i="1" dirty="0" err="1">
                          <a:solidFill>
                            <a:srgbClr val="242424"/>
                          </a:solidFill>
                          <a:effectLst/>
                        </a:rPr>
                        <a:t>mmrm</a:t>
                      </a:r>
                      <a:r>
                        <a:rPr lang="en-US" sz="1400" b="0" dirty="0">
                          <a:solidFill>
                            <a:srgbClr val="242424"/>
                          </a:solidFill>
                          <a:effectLst/>
                        </a:rPr>
                        <a:t> package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>
                          <a:solidFill>
                            <a:srgbClr val="242424"/>
                          </a:solidFill>
                          <a:effectLst/>
                        </a:rPr>
                        <a:t> Survival analysis</a:t>
                      </a:r>
                      <a:endParaRPr lang="en-US" sz="1400" b="0" dirty="0">
                        <a:solidFill>
                          <a:srgbClr val="242424"/>
                        </a:solidFill>
                        <a:effectLst/>
                        <a:latin typeface="+mn-lt"/>
                      </a:endParaRPr>
                    </a:p>
                  </a:txBody>
                  <a:tcPr marL="24990" marR="49979" marT="24990" marB="24990" anchor="ctr"/>
                </a:tc>
                <a:tc>
                  <a:txBody>
                    <a:bodyPr/>
                    <a:lstStyle/>
                    <a:p>
                      <a:endParaRPr lang="en-BE" sz="1400" dirty="0">
                        <a:latin typeface="+mn-lt"/>
                      </a:endParaRPr>
                    </a:p>
                  </a:txBody>
                  <a:tcPr marL="44981" marR="44981" marT="22491" marB="22491"/>
                </a:tc>
                <a:extLst>
                  <a:ext uri="{0D108BD9-81ED-4DB2-BD59-A6C34878D82A}">
                    <a16:rowId xmlns:a16="http://schemas.microsoft.com/office/drawing/2014/main" val="1547590651"/>
                  </a:ext>
                </a:extLst>
              </a:tr>
            </a:tbl>
          </a:graphicData>
        </a:graphic>
      </p:graphicFrame>
      <p:pic>
        <p:nvPicPr>
          <p:cNvPr id="5" name="Graphic 4" descr="Badge 1 with solid fill">
            <a:extLst>
              <a:ext uri="{FF2B5EF4-FFF2-40B4-BE49-F238E27FC236}">
                <a16:creationId xmlns:a16="http://schemas.microsoft.com/office/drawing/2014/main" id="{F50069E0-7D93-AF4B-646C-7849FAB18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905" y="843673"/>
            <a:ext cx="720000" cy="72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EE2CB6-82E4-3BF5-5EC0-61B0150B1AEA}"/>
              </a:ext>
            </a:extLst>
          </p:cNvPr>
          <p:cNvSpPr txBox="1"/>
          <p:nvPr/>
        </p:nvSpPr>
        <p:spPr>
          <a:xfrm>
            <a:off x="971550" y="1019007"/>
            <a:ext cx="671353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Building blocks for QC in R</a:t>
            </a:r>
            <a:endParaRPr lang="en-BE" sz="2400" kern="120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5E5E462-41F8-D2D7-2CE7-1E0024DA9E26}"/>
              </a:ext>
            </a:extLst>
          </p:cNvPr>
          <p:cNvSpPr/>
          <p:nvPr/>
        </p:nvSpPr>
        <p:spPr>
          <a:xfrm>
            <a:off x="288303" y="1657350"/>
            <a:ext cx="3616947" cy="1609725"/>
          </a:xfrm>
          <a:prstGeom prst="ellipse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E" dirty="0">
              <a:latin typeface="+mn-lt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1BF9E43-6454-D5F1-B88D-BB0D11F4172C}"/>
              </a:ext>
            </a:extLst>
          </p:cNvPr>
          <p:cNvCxnSpPr/>
          <p:nvPr/>
        </p:nvCxnSpPr>
        <p:spPr>
          <a:xfrm flipV="1">
            <a:off x="3771900" y="1657350"/>
            <a:ext cx="942975" cy="48577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7A21749-7313-7B20-4348-B39C18A633CE}"/>
              </a:ext>
            </a:extLst>
          </p:cNvPr>
          <p:cNvSpPr txBox="1"/>
          <p:nvPr/>
        </p:nvSpPr>
        <p:spPr>
          <a:xfrm>
            <a:off x="4781550" y="1155667"/>
            <a:ext cx="4276725" cy="5539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Very important for the R-savvy statisticians in our organization</a:t>
            </a:r>
            <a:r>
              <a:rPr lang="en-US" dirty="0">
                <a:solidFill>
                  <a:schemeClr val="tx1"/>
                </a:solidFill>
              </a:rPr>
              <a:t> as well</a:t>
            </a:r>
            <a:endParaRPr lang="en-BE" sz="1800" kern="120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518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DB0ED1-70F1-FFF5-EEED-FD94E2A5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D767-5246-2244-A4A3-B8AFB218393C}" type="slidenum">
              <a:rPr lang="en-GB" smtClean="0"/>
              <a:t>13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9B997FB-1BA0-B207-A092-A1835ADB0A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b="0" i="0">
                <a:effectLst/>
              </a:rPr>
              <a:t>Slide legal disclaimer goes here if required 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b="0" i="0">
                <a:effectLst/>
              </a:rPr>
              <a:t>Slide footer goes here if required</a:t>
            </a:r>
            <a:endParaRPr lang="en-US" b="0" i="0" dirty="0">
              <a:effectLst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6FF632-125F-91E4-D403-A6B90D499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303" y="262267"/>
            <a:ext cx="6713538" cy="468590"/>
          </a:xfrm>
        </p:spPr>
        <p:txBody>
          <a:bodyPr/>
          <a:lstStyle/>
          <a:p>
            <a:r>
              <a:rPr lang="nl-BE" dirty="0"/>
              <a:t>Making the training relevant !!!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8AB1B3-AEEC-6AD6-96F2-6DEB78761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59" y="914333"/>
            <a:ext cx="5245370" cy="25909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6F7803-66A5-8A09-4F60-03BA3EAEF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59" y="3882866"/>
            <a:ext cx="4724643" cy="23877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49A3BD-6E0F-AB74-E861-B9F206A4C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818" y="914333"/>
            <a:ext cx="2286040" cy="32173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F44F24-A726-0F34-4B5A-D63181A4D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6407" y="4277780"/>
            <a:ext cx="4722368" cy="12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2E466-8103-654D-C96E-481E3705D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9913C-707E-EEC7-D8B4-8B80A62C8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303" y="262267"/>
            <a:ext cx="6713538" cy="468590"/>
          </a:xfrm>
        </p:spPr>
        <p:txBody>
          <a:bodyPr/>
          <a:lstStyle/>
          <a:p>
            <a:r>
              <a:rPr lang="nl-BE" dirty="0"/>
              <a:t>Implementation</a:t>
            </a:r>
            <a:endParaRPr lang="en-US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60DD4028-D7FB-C7FD-8857-C4C9356A8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1942" y="6415710"/>
            <a:ext cx="320674" cy="153463"/>
          </a:xfrm>
        </p:spPr>
        <p:txBody>
          <a:bodyPr/>
          <a:lstStyle/>
          <a:p>
            <a:fld id="{AEC8D767-5246-2244-A4A3-B8AFB218393C}" type="slidenum">
              <a:rPr lang="en-GB" smtClean="0"/>
              <a:t>14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74EA09-A993-A512-7885-E7FA9A260AFB}"/>
              </a:ext>
            </a:extLst>
          </p:cNvPr>
          <p:cNvSpPr txBox="1"/>
          <p:nvPr/>
        </p:nvSpPr>
        <p:spPr>
          <a:xfrm>
            <a:off x="388690" y="882752"/>
            <a:ext cx="10835780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kern="0" dirty="0">
                <a:ea typeface="Verdana"/>
              </a:rPr>
              <a:t>Each training followed a consistent and standardized structure</a:t>
            </a:r>
          </a:p>
          <a:p>
            <a:pPr marL="285750" indent="-28575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en-US" sz="1600" kern="0" dirty="0">
                <a:ea typeface="Verdana"/>
              </a:rPr>
              <a:t>Consistent version of R, R-Studio, set of packages</a:t>
            </a:r>
          </a:p>
          <a:p>
            <a:pPr marL="285750" indent="-28575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en-US" sz="1600" kern="0" dirty="0">
                <a:ea typeface="Verdana"/>
              </a:rPr>
              <a:t>All examples on SDTM and </a:t>
            </a:r>
            <a:r>
              <a:rPr lang="en-US" sz="1600" kern="0" dirty="0" err="1">
                <a:ea typeface="Verdana"/>
              </a:rPr>
              <a:t>ADaM</a:t>
            </a:r>
            <a:r>
              <a:rPr lang="en-US" sz="1600" kern="0" dirty="0">
                <a:ea typeface="Verdana"/>
              </a:rPr>
              <a:t> data (clinical test data from CDISC)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6099C6-A28D-DF98-48CA-01F33A917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81" y="2606995"/>
            <a:ext cx="4297207" cy="17218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25B354-DCEB-E8D3-7D57-7C5D4841EFC5}"/>
              </a:ext>
            </a:extLst>
          </p:cNvPr>
          <p:cNvSpPr txBox="1"/>
          <p:nvPr/>
        </p:nvSpPr>
        <p:spPr>
          <a:xfrm>
            <a:off x="588304" y="2322219"/>
            <a:ext cx="164083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33362"/>
            <a:r>
              <a:rPr lang="en-US" b="1" dirty="0">
                <a:cs typeface="Calibri" panose="020F0502020204030204" pitchFamily="34" charset="0"/>
              </a:rPr>
              <a:t>Slides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7C1FF1E-5ABC-1CBC-E2FB-4C44BDEB2CDA}"/>
              </a:ext>
            </a:extLst>
          </p:cNvPr>
          <p:cNvGrpSpPr/>
          <p:nvPr/>
        </p:nvGrpSpPr>
        <p:grpSpPr>
          <a:xfrm>
            <a:off x="388690" y="2350194"/>
            <a:ext cx="778933" cy="323165"/>
            <a:chOff x="441807" y="2479544"/>
            <a:chExt cx="934720" cy="38779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79662C7-5CC3-C132-8640-64F1278F1924}"/>
                </a:ext>
              </a:extLst>
            </p:cNvPr>
            <p:cNvSpPr/>
            <p:nvPr/>
          </p:nvSpPr>
          <p:spPr bwMode="auto">
            <a:xfrm>
              <a:off x="719838" y="2493976"/>
              <a:ext cx="369332" cy="369332"/>
            </a:xfrm>
            <a:prstGeom prst="ellips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6197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err="1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  <a:sym typeface="Arial" pitchFamily="-110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B478136-036C-9F11-1849-1FF956999E2E}"/>
                </a:ext>
              </a:extLst>
            </p:cNvPr>
            <p:cNvSpPr txBox="1"/>
            <p:nvPr/>
          </p:nvSpPr>
          <p:spPr>
            <a:xfrm>
              <a:off x="441807" y="2479544"/>
              <a:ext cx="934720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1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1DB5353-DB67-C729-8C0E-8AEA1DD2B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864" y="507245"/>
            <a:ext cx="3992152" cy="15758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1E0EF5-C4BF-2A3E-52B5-CE5268F0D4D9}"/>
              </a:ext>
            </a:extLst>
          </p:cNvPr>
          <p:cNvSpPr txBox="1"/>
          <p:nvPr/>
        </p:nvSpPr>
        <p:spPr>
          <a:xfrm>
            <a:off x="7355513" y="125675"/>
            <a:ext cx="164083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33362"/>
            <a:r>
              <a:rPr lang="en-US" b="1" dirty="0">
                <a:cs typeface="Calibri" panose="020F0502020204030204" pitchFamily="34" charset="0"/>
              </a:rPr>
              <a:t>R vs SAS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476023-E7E9-337B-FCAA-A643B32E8465}"/>
              </a:ext>
            </a:extLst>
          </p:cNvPr>
          <p:cNvGrpSpPr/>
          <p:nvPr/>
        </p:nvGrpSpPr>
        <p:grpSpPr>
          <a:xfrm>
            <a:off x="7155899" y="153650"/>
            <a:ext cx="778933" cy="323165"/>
            <a:chOff x="441807" y="2479544"/>
            <a:chExt cx="934720" cy="38779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D2B35E2-0DFC-CB74-C26C-D5E779FED66D}"/>
                </a:ext>
              </a:extLst>
            </p:cNvPr>
            <p:cNvSpPr/>
            <p:nvPr/>
          </p:nvSpPr>
          <p:spPr bwMode="auto">
            <a:xfrm>
              <a:off x="719838" y="2493976"/>
              <a:ext cx="369332" cy="369332"/>
            </a:xfrm>
            <a:prstGeom prst="ellips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6197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err="1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  <a:sym typeface="Arial" pitchFamily="-110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C7EA57-BC14-111F-7612-A8FE50628FFD}"/>
                </a:ext>
              </a:extLst>
            </p:cNvPr>
            <p:cNvSpPr txBox="1"/>
            <p:nvPr/>
          </p:nvSpPr>
          <p:spPr>
            <a:xfrm>
              <a:off x="441807" y="2479544"/>
              <a:ext cx="934720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BE" sz="1500" b="1" dirty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3</a:t>
              </a:r>
              <a:endParaRPr lang="en-US" sz="1500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pic>
        <p:nvPicPr>
          <p:cNvPr id="15" name="Picture 3">
            <a:extLst>
              <a:ext uri="{FF2B5EF4-FFF2-40B4-BE49-F238E27FC236}">
                <a16:creationId xmlns:a16="http://schemas.microsoft.com/office/drawing/2014/main" id="{1950AD4C-4290-7BDD-8D11-0144178317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292" y="4613585"/>
            <a:ext cx="2286000" cy="16819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BE32EC6-0D5E-67BF-AE6C-7DB56489072F}"/>
              </a:ext>
            </a:extLst>
          </p:cNvPr>
          <p:cNvSpPr txBox="1"/>
          <p:nvPr/>
        </p:nvSpPr>
        <p:spPr>
          <a:xfrm>
            <a:off x="160346" y="4440807"/>
            <a:ext cx="1640838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33362"/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Class Polls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4DB4CCA-D11C-CC95-53DC-F0C7086EA8A2}"/>
              </a:ext>
            </a:extLst>
          </p:cNvPr>
          <p:cNvGrpSpPr/>
          <p:nvPr/>
        </p:nvGrpSpPr>
        <p:grpSpPr>
          <a:xfrm>
            <a:off x="-777" y="4462633"/>
            <a:ext cx="778933" cy="323165"/>
            <a:chOff x="441807" y="2479544"/>
            <a:chExt cx="934720" cy="38779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76B4D06-8EA6-3644-5B6F-99DA132E7294}"/>
                </a:ext>
              </a:extLst>
            </p:cNvPr>
            <p:cNvSpPr/>
            <p:nvPr/>
          </p:nvSpPr>
          <p:spPr bwMode="auto">
            <a:xfrm>
              <a:off x="719838" y="2493976"/>
              <a:ext cx="369332" cy="369332"/>
            </a:xfrm>
            <a:prstGeom prst="ellips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6197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err="1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  <a:sym typeface="Arial" pitchFamily="-110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381FFC6-9AA1-D035-9909-DA746103301C}"/>
                </a:ext>
              </a:extLst>
            </p:cNvPr>
            <p:cNvSpPr txBox="1"/>
            <p:nvPr/>
          </p:nvSpPr>
          <p:spPr>
            <a:xfrm>
              <a:off x="441807" y="2479544"/>
              <a:ext cx="934720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BE" sz="1500" b="1" dirty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4</a:t>
              </a:r>
              <a:endParaRPr lang="en-US" sz="1500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sp>
        <p:nvSpPr>
          <p:cNvPr id="20" name="Rectangle 2">
            <a:extLst>
              <a:ext uri="{FF2B5EF4-FFF2-40B4-BE49-F238E27FC236}">
                <a16:creationId xmlns:a16="http://schemas.microsoft.com/office/drawing/2014/main" id="{0C9642DE-E855-125B-2DC6-4A5EB7D25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84AD290F-059A-F707-A1B3-36B1302D0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1907" y="3968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1FB1115-5CDB-A93D-C33A-E205AEE3D4B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8296"/>
          <a:stretch/>
        </p:blipFill>
        <p:spPr bwMode="auto">
          <a:xfrm>
            <a:off x="4464957" y="4859018"/>
            <a:ext cx="5038725" cy="1485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 cmpd="sng" algn="ctr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Rectangle 4">
            <a:extLst>
              <a:ext uri="{FF2B5EF4-FFF2-40B4-BE49-F238E27FC236}">
                <a16:creationId xmlns:a16="http://schemas.microsoft.com/office/drawing/2014/main" id="{7163C62F-5366-0AE4-4CD2-263E9940CE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690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B90DA5-65AC-C07E-6BEA-0B7528060A59}"/>
              </a:ext>
            </a:extLst>
          </p:cNvPr>
          <p:cNvSpPr txBox="1"/>
          <p:nvPr/>
        </p:nvSpPr>
        <p:spPr>
          <a:xfrm>
            <a:off x="3818428" y="4474053"/>
            <a:ext cx="1640838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33362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Exercises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2100D86-9427-6205-A0EE-CFEDDE1521A1}"/>
              </a:ext>
            </a:extLst>
          </p:cNvPr>
          <p:cNvGrpSpPr/>
          <p:nvPr/>
        </p:nvGrpSpPr>
        <p:grpSpPr>
          <a:xfrm>
            <a:off x="3618814" y="4502028"/>
            <a:ext cx="778933" cy="323165"/>
            <a:chOff x="441807" y="2479544"/>
            <a:chExt cx="934720" cy="38779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5C8FD40-8076-D637-E8B4-61F37655F1A0}"/>
                </a:ext>
              </a:extLst>
            </p:cNvPr>
            <p:cNvSpPr/>
            <p:nvPr/>
          </p:nvSpPr>
          <p:spPr bwMode="auto">
            <a:xfrm>
              <a:off x="719838" y="2493976"/>
              <a:ext cx="369332" cy="369332"/>
            </a:xfrm>
            <a:prstGeom prst="ellips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6197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err="1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  <a:sym typeface="Arial" pitchFamily="-11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382ABAC-BFA4-66D7-5248-268F7EE73733}"/>
                </a:ext>
              </a:extLst>
            </p:cNvPr>
            <p:cNvSpPr txBox="1"/>
            <p:nvPr/>
          </p:nvSpPr>
          <p:spPr>
            <a:xfrm>
              <a:off x="441807" y="2479544"/>
              <a:ext cx="934720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BE" sz="1500" b="1" dirty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5</a:t>
              </a:r>
              <a:endParaRPr lang="en-US" sz="1500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52D63DF1-AC33-6A67-ED97-E04778A189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5488" y="2683372"/>
            <a:ext cx="6006246" cy="154861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F6EC40F-EF07-4EEE-55ED-F7ABC5CF33A2}"/>
              </a:ext>
            </a:extLst>
          </p:cNvPr>
          <p:cNvSpPr txBox="1"/>
          <p:nvPr/>
        </p:nvSpPr>
        <p:spPr>
          <a:xfrm>
            <a:off x="5681513" y="2308942"/>
            <a:ext cx="1743374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33362"/>
            <a:r>
              <a:rPr lang="en-US" b="1" dirty="0">
                <a:cs typeface="Calibri" panose="020F0502020204030204" pitchFamily="34" charset="0"/>
              </a:rPr>
              <a:t>Demo code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025161-6769-688A-9F6E-04CD829E74A2}"/>
              </a:ext>
            </a:extLst>
          </p:cNvPr>
          <p:cNvGrpSpPr/>
          <p:nvPr/>
        </p:nvGrpSpPr>
        <p:grpSpPr>
          <a:xfrm>
            <a:off x="5486643" y="2328890"/>
            <a:ext cx="778933" cy="323165"/>
            <a:chOff x="441807" y="2479544"/>
            <a:chExt cx="934720" cy="387798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8CFC5DC-6C9D-D669-ED55-1BF3F54D2A1D}"/>
                </a:ext>
              </a:extLst>
            </p:cNvPr>
            <p:cNvSpPr/>
            <p:nvPr/>
          </p:nvSpPr>
          <p:spPr bwMode="auto">
            <a:xfrm>
              <a:off x="719838" y="2493976"/>
              <a:ext cx="369332" cy="369332"/>
            </a:xfrm>
            <a:prstGeom prst="ellips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6197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err="1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  <a:sym typeface="Arial" pitchFamily="-110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C066DAE-358B-C368-6B21-DBF23CEA43E4}"/>
                </a:ext>
              </a:extLst>
            </p:cNvPr>
            <p:cNvSpPr txBox="1"/>
            <p:nvPr/>
          </p:nvSpPr>
          <p:spPr>
            <a:xfrm>
              <a:off x="441807" y="2479544"/>
              <a:ext cx="934720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BE" sz="1500" b="1" dirty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2</a:t>
              </a:r>
              <a:endParaRPr lang="en-US" sz="1500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7587841A-28A3-4BB3-FD86-E339A868F9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74720" y="4887593"/>
            <a:ext cx="1323975" cy="145732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EC77792-4585-572A-326A-BB3E32FFCB97}"/>
              </a:ext>
            </a:extLst>
          </p:cNvPr>
          <p:cNvSpPr txBox="1"/>
          <p:nvPr/>
        </p:nvSpPr>
        <p:spPr>
          <a:xfrm>
            <a:off x="9873609" y="4656251"/>
            <a:ext cx="164083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33362"/>
            <a:r>
              <a:rPr lang="en-US" b="1" dirty="0">
                <a:cs typeface="Calibri" panose="020F0502020204030204" pitchFamily="34" charset="0"/>
              </a:rPr>
              <a:t>Videos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A5C005D-F4C3-6FE6-1A6B-25DEA610EF45}"/>
              </a:ext>
            </a:extLst>
          </p:cNvPr>
          <p:cNvGrpSpPr/>
          <p:nvPr/>
        </p:nvGrpSpPr>
        <p:grpSpPr>
          <a:xfrm>
            <a:off x="9673995" y="4684226"/>
            <a:ext cx="778933" cy="323165"/>
            <a:chOff x="441807" y="2479544"/>
            <a:chExt cx="934720" cy="387798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98D0198-B961-74EF-6583-2BB834940BD5}"/>
                </a:ext>
              </a:extLst>
            </p:cNvPr>
            <p:cNvSpPr/>
            <p:nvPr/>
          </p:nvSpPr>
          <p:spPr bwMode="auto">
            <a:xfrm>
              <a:off x="719838" y="2493976"/>
              <a:ext cx="369332" cy="369332"/>
            </a:xfrm>
            <a:prstGeom prst="ellips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61970" fontAlgn="base">
                <a:spcBef>
                  <a:spcPct val="0"/>
                </a:spcBef>
                <a:spcAft>
                  <a:spcPct val="0"/>
                </a:spcAft>
              </a:pPr>
              <a:endParaRPr lang="en-US" sz="2667" err="1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  <a:sym typeface="Arial" pitchFamily="-110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57F7BF0-BA81-1754-A96B-1A97D68FF291}"/>
                </a:ext>
              </a:extLst>
            </p:cNvPr>
            <p:cNvSpPr txBox="1"/>
            <p:nvPr/>
          </p:nvSpPr>
          <p:spPr>
            <a:xfrm>
              <a:off x="441807" y="2479544"/>
              <a:ext cx="934720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BE" sz="1500" b="1" dirty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6</a:t>
              </a:r>
              <a:endParaRPr lang="en-US" sz="1500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4447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6" grpId="0" animBg="1"/>
      <p:bldP spid="24" grpId="0" animBg="1"/>
      <p:bldP spid="30" grpId="0" animBg="1"/>
      <p:bldP spid="3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442E91A-BB96-04CF-9F22-8F089AC9B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044" y="2116754"/>
            <a:ext cx="8597912" cy="429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D6C273-ACDA-C45D-01D5-9FFC03927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303" y="262267"/>
            <a:ext cx="6713538" cy="468590"/>
          </a:xfrm>
        </p:spPr>
        <p:txBody>
          <a:bodyPr/>
          <a:lstStyle/>
          <a:p>
            <a:r>
              <a:rPr lang="nl-BE" dirty="0"/>
              <a:t>Evaluation</a:t>
            </a:r>
            <a:endParaRPr lang="en-US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18C1E6F8-6E95-F750-3D50-B49451091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1942" y="6415710"/>
            <a:ext cx="320674" cy="153463"/>
          </a:xfrm>
        </p:spPr>
        <p:txBody>
          <a:bodyPr/>
          <a:lstStyle/>
          <a:p>
            <a:fld id="{AEC8D767-5246-2244-A4A3-B8AFB218393C}" type="slidenum">
              <a:rPr lang="en-GB" smtClean="0"/>
              <a:t>15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C7525-B7D2-EEE6-6F8C-BD372C1B2B85}"/>
              </a:ext>
            </a:extLst>
          </p:cNvPr>
          <p:cNvSpPr txBox="1"/>
          <p:nvPr/>
        </p:nvSpPr>
        <p:spPr>
          <a:xfrm>
            <a:off x="388690" y="882752"/>
            <a:ext cx="10835780" cy="1165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kern="0" dirty="0">
                <a:ea typeface="Verdana"/>
              </a:rPr>
              <a:t>40+ classes (</a:t>
            </a:r>
            <a:r>
              <a:rPr lang="en-US" sz="1600" kern="0" dirty="0" err="1">
                <a:ea typeface="Verdana"/>
              </a:rPr>
              <a:t>approx</a:t>
            </a:r>
            <a:r>
              <a:rPr lang="en-US" sz="1600" kern="0" dirty="0">
                <a:ea typeface="Verdana"/>
              </a:rPr>
              <a:t> 180 individuals trained, across US, EU, AP)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kern="0" dirty="0">
                <a:ea typeface="Verdana"/>
              </a:rPr>
              <a:t>Training was relevant to their daily work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kern="0" dirty="0">
                <a:ea typeface="Verdana"/>
              </a:rPr>
              <a:t>We should have put more focus on making errors!</a:t>
            </a:r>
          </a:p>
        </p:txBody>
      </p:sp>
    </p:spTree>
    <p:extLst>
      <p:ext uri="{BB962C8B-B14F-4D97-AF65-F5344CB8AC3E}">
        <p14:creationId xmlns:p14="http://schemas.microsoft.com/office/powerpoint/2010/main" val="2277352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26EE6-D674-729C-4347-5BEF567B5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E92271-99EE-28FC-AA45-508D38E34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303" y="262267"/>
            <a:ext cx="6713538" cy="468590"/>
          </a:xfrm>
        </p:spPr>
        <p:txBody>
          <a:bodyPr/>
          <a:lstStyle/>
          <a:p>
            <a:r>
              <a:rPr lang="nl-BE" dirty="0"/>
              <a:t>Change managment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8D6511-FF0E-999F-6B29-7DBE6BC4A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D767-5246-2244-A4A3-B8AFB218393C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766C2C6A-6DD2-C304-43C6-FA38C5E6AB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FA2856-88D4-9343-8E2E-784C9FDC5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b="1" dirty="0"/>
          </a:p>
          <a:p>
            <a:endParaRPr lang="en-US" sz="2000" b="1" dirty="0"/>
          </a:p>
          <a:p>
            <a:r>
              <a:rPr lang="en-US" sz="2000" b="1" dirty="0"/>
              <a:t>		</a:t>
            </a:r>
            <a:r>
              <a:rPr lang="en-US" sz="2000" dirty="0"/>
              <a:t>Regulatory acceptance of R</a:t>
            </a:r>
          </a:p>
          <a:p>
            <a:endParaRPr lang="en-US" sz="2000" dirty="0"/>
          </a:p>
          <a:p>
            <a:r>
              <a:rPr lang="en-US" sz="2000" dirty="0"/>
              <a:t>		R Training</a:t>
            </a:r>
          </a:p>
          <a:p>
            <a:endParaRPr lang="en-US" sz="2000" dirty="0"/>
          </a:p>
          <a:p>
            <a:r>
              <a:rPr lang="en-US" sz="2000" dirty="0"/>
              <a:t>		</a:t>
            </a:r>
            <a:r>
              <a:rPr lang="en-US" sz="2000" b="1" dirty="0"/>
              <a:t>Comparing R vs SAS results</a:t>
            </a:r>
          </a:p>
          <a:p>
            <a:endParaRPr lang="en-US" sz="2000" dirty="0"/>
          </a:p>
          <a:p>
            <a:r>
              <a:rPr lang="en-US" sz="2000" dirty="0"/>
              <a:t>		Open-source mindset</a:t>
            </a:r>
            <a:endParaRPr lang="en-BE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BBD681-9B86-FBED-2662-C89BDCF5D5D6}"/>
              </a:ext>
            </a:extLst>
          </p:cNvPr>
          <p:cNvSpPr txBox="1"/>
          <p:nvPr/>
        </p:nvSpPr>
        <p:spPr>
          <a:xfrm>
            <a:off x="288303" y="740382"/>
            <a:ext cx="1060829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l-BE" sz="2000" b="1" dirty="0"/>
              <a:t>Drive the adoption and implementation of R for clinical statisticians</a:t>
            </a:r>
            <a:endParaRPr lang="en-BE" sz="2000" kern="120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1" name="Graphic 10" descr="Badge 1 with solid fill">
            <a:extLst>
              <a:ext uri="{FF2B5EF4-FFF2-40B4-BE49-F238E27FC236}">
                <a16:creationId xmlns:a16="http://schemas.microsoft.com/office/drawing/2014/main" id="{57002C88-9D76-09F4-097E-2D31BFB72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0067" y="2611800"/>
            <a:ext cx="720000" cy="720000"/>
          </a:xfrm>
          <a:prstGeom prst="rect">
            <a:avLst/>
          </a:prstGeom>
        </p:spPr>
      </p:pic>
      <p:pic>
        <p:nvPicPr>
          <p:cNvPr id="13" name="Graphic 12" descr="Badge with solid fill">
            <a:extLst>
              <a:ext uri="{FF2B5EF4-FFF2-40B4-BE49-F238E27FC236}">
                <a16:creationId xmlns:a16="http://schemas.microsoft.com/office/drawing/2014/main" id="{CF042225-03F4-375D-4AAC-F8CA71F58D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0067" y="3581400"/>
            <a:ext cx="720000" cy="720000"/>
          </a:xfrm>
          <a:prstGeom prst="rect">
            <a:avLst/>
          </a:prstGeom>
        </p:spPr>
      </p:pic>
      <p:pic>
        <p:nvPicPr>
          <p:cNvPr id="15" name="Graphic 14" descr="Badge 3 with solid fill">
            <a:extLst>
              <a:ext uri="{FF2B5EF4-FFF2-40B4-BE49-F238E27FC236}">
                <a16:creationId xmlns:a16="http://schemas.microsoft.com/office/drawing/2014/main" id="{25005F60-B1A4-ED6D-6F42-2FC2FF877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20067" y="4551000"/>
            <a:ext cx="720000" cy="720000"/>
          </a:xfrm>
          <a:prstGeom prst="rect">
            <a:avLst/>
          </a:prstGeom>
        </p:spPr>
      </p:pic>
      <p:pic>
        <p:nvPicPr>
          <p:cNvPr id="17" name="Graphic 16" descr="Badge 4 with solid fill">
            <a:extLst>
              <a:ext uri="{FF2B5EF4-FFF2-40B4-BE49-F238E27FC236}">
                <a16:creationId xmlns:a16="http://schemas.microsoft.com/office/drawing/2014/main" id="{8EB781AB-653D-F3FE-AC60-4DB03235FA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20067" y="553060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08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4F241-1240-DF3D-92DA-80272999D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D767-5246-2244-A4A3-B8AFB218393C}" type="slidenum">
              <a:rPr lang="en-GB" smtClean="0"/>
              <a:t>17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296D8D0-682F-AD16-6D25-FA678AE6D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9191"/>
            <a:ext cx="10515600" cy="468590"/>
          </a:xfrm>
        </p:spPr>
        <p:txBody>
          <a:bodyPr/>
          <a:lstStyle/>
          <a:p>
            <a:r>
              <a:rPr lang="en-US" sz="3500" b="0" dirty="0">
                <a:solidFill>
                  <a:schemeClr val="accent1"/>
                </a:solidFill>
                <a:latin typeface="+mj-lt"/>
              </a:rPr>
              <a:t>Me on July 7, 2023 at 14h27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53BD8F9E-6A57-3F73-C523-F22CE34A55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156560-DE81-4710-5C49-0697D6564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762" y="1017781"/>
            <a:ext cx="5830477" cy="5830477"/>
          </a:xfrm>
          <a:prstGeom prst="rect">
            <a:avLst/>
          </a:prstGeom>
        </p:spPr>
      </p:pic>
      <p:sp>
        <p:nvSpPr>
          <p:cNvPr id="5" name="AutoShape 4">
            <a:extLst>
              <a:ext uri="{FF2B5EF4-FFF2-40B4-BE49-F238E27FC236}">
                <a16:creationId xmlns:a16="http://schemas.microsoft.com/office/drawing/2014/main" id="{C1D29FA7-DE67-3173-CFE2-3AC460E7959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6FEC25-1DF5-39C6-8568-BA6BD8CE9C46}"/>
              </a:ext>
            </a:extLst>
          </p:cNvPr>
          <p:cNvSpPr txBox="1"/>
          <p:nvPr/>
        </p:nvSpPr>
        <p:spPr>
          <a:xfrm>
            <a:off x="83127" y="6721573"/>
            <a:ext cx="601287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Images created using OpenAI DALL-E 3</a:t>
            </a:r>
            <a:endParaRPr lang="en-BE" sz="800" kern="120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6962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7BC56-6751-44B9-F935-057DBE661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D767-5246-2244-A4A3-B8AFB218393C}" type="slidenum">
              <a:rPr lang="en-GB" smtClean="0"/>
              <a:t>18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7D4CB8C-38E8-E22E-33E6-139E279E5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9191"/>
            <a:ext cx="10515600" cy="468590"/>
          </a:xfrm>
        </p:spPr>
        <p:txBody>
          <a:bodyPr/>
          <a:lstStyle/>
          <a:p>
            <a:r>
              <a:rPr lang="en-US" sz="3500" b="0" dirty="0">
                <a:solidFill>
                  <a:schemeClr val="accent1"/>
                </a:solidFill>
                <a:latin typeface="+mj-lt"/>
              </a:rPr>
              <a:t>QC results (in R) gave a different p-value as SAS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18084D3-6168-A801-3214-800972F2D7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103899"/>
              </p:ext>
            </p:extLst>
          </p:nvPr>
        </p:nvGraphicFramePr>
        <p:xfrm>
          <a:off x="2669540" y="1168396"/>
          <a:ext cx="6852920" cy="1580073"/>
        </p:xfrm>
        <a:graphic>
          <a:graphicData uri="http://schemas.openxmlformats.org/drawingml/2006/table">
            <a:tbl>
              <a:tblPr/>
              <a:tblGrid>
                <a:gridCol w="3187700">
                  <a:extLst>
                    <a:ext uri="{9D8B030D-6E8A-4147-A177-3AD203B41FA5}">
                      <a16:colId xmlns:a16="http://schemas.microsoft.com/office/drawing/2014/main" val="4053861530"/>
                    </a:ext>
                  </a:extLst>
                </a:gridCol>
                <a:gridCol w="1221740">
                  <a:extLst>
                    <a:ext uri="{9D8B030D-6E8A-4147-A177-3AD203B41FA5}">
                      <a16:colId xmlns:a16="http://schemas.microsoft.com/office/drawing/2014/main" val="1585739309"/>
                    </a:ext>
                  </a:extLst>
                </a:gridCol>
                <a:gridCol w="1221740">
                  <a:extLst>
                    <a:ext uri="{9D8B030D-6E8A-4147-A177-3AD203B41FA5}">
                      <a16:colId xmlns:a16="http://schemas.microsoft.com/office/drawing/2014/main" val="1069138417"/>
                    </a:ext>
                  </a:extLst>
                </a:gridCol>
                <a:gridCol w="1221740">
                  <a:extLst>
                    <a:ext uri="{9D8B030D-6E8A-4147-A177-3AD203B41FA5}">
                      <a16:colId xmlns:a16="http://schemas.microsoft.com/office/drawing/2014/main" val="1816193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BE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545" marR="4254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Placebo </a:t>
                      </a:r>
                      <a:endParaRPr lang="en-BE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545" marR="4254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Low Dose</a:t>
                      </a:r>
                      <a:endParaRPr lang="en-BE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545" marR="4254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High Dose</a:t>
                      </a:r>
                      <a:endParaRPr lang="en-BE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545" marR="4254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609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55245" indent="-55245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Analysis set: Per Protocol</a:t>
                      </a:r>
                      <a:endParaRPr lang="en-BE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545" marR="4254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</a:t>
                      </a:r>
                      <a:endParaRPr lang="en-BE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545" marR="4254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</a:t>
                      </a:r>
                      <a:endParaRPr lang="en-BE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545" marR="4254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</a:t>
                      </a:r>
                      <a:endParaRPr lang="en-BE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545" marR="4254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60318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BE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545" marR="4254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BE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545" marR="4254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BE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545" marR="4254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BE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545" marR="4254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16567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55245" indent="-55245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Exact Wilcoxon Rank Sum Test</a:t>
                      </a:r>
                      <a:endParaRPr lang="en-BE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545" marR="4254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BE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545" marR="4254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BE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545" marR="4254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BE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545" marR="4254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09049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69545" indent="-55245">
                        <a:lnSpc>
                          <a:spcPct val="115000"/>
                        </a:lnSpc>
                        <a:buNone/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</a:t>
                      </a:r>
                      <a:endParaRPr lang="en-BE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545" marR="4254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</a:t>
                      </a:r>
                      <a:endParaRPr lang="en-BE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545" marR="4254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</a:t>
                      </a:r>
                      <a:endParaRPr lang="en-BE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545" marR="4254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</a:t>
                      </a:r>
                      <a:endParaRPr lang="en-BE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545" marR="4254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0558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69545" indent="-55245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p-value</a:t>
                      </a:r>
                      <a:r>
                        <a:rPr lang="en-US" sz="1400" kern="100" baseline="30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</a:t>
                      </a:r>
                      <a:endParaRPr lang="en-BE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545" marR="4254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BE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545" marR="4254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0.2339</a:t>
                      </a:r>
                      <a:endParaRPr lang="en-BE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545" marR="4254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0.0057</a:t>
                      </a:r>
                      <a:endParaRPr lang="en-BE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545" marR="4254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6936642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1200" kern="100" baseline="30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One-sided p-value</a:t>
                      </a:r>
                      <a:endParaRPr lang="en-BE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545" marR="4254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35263906"/>
                  </a:ext>
                </a:extLst>
              </a:tr>
            </a:tbl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F0D51824-4D25-0C7E-0EB0-012295767017}"/>
              </a:ext>
            </a:extLst>
          </p:cNvPr>
          <p:cNvSpPr/>
          <p:nvPr/>
        </p:nvSpPr>
        <p:spPr>
          <a:xfrm>
            <a:off x="8465550" y="2302648"/>
            <a:ext cx="1056910" cy="336015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>
              <a:latin typeface="+mn-l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79DAA1-6278-5F30-8CAC-78A349EBC783}"/>
              </a:ext>
            </a:extLst>
          </p:cNvPr>
          <p:cNvCxnSpPr>
            <a:cxnSpLocks/>
          </p:cNvCxnSpPr>
          <p:nvPr/>
        </p:nvCxnSpPr>
        <p:spPr>
          <a:xfrm>
            <a:off x="8986648" y="2638663"/>
            <a:ext cx="451992" cy="96813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42E1898-6645-FBEF-AA41-97BDB8FAB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510" y="3606800"/>
            <a:ext cx="4777177" cy="12414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735E1-30ED-2B2A-F53E-65892B1C09D0}"/>
              </a:ext>
            </a:extLst>
          </p:cNvPr>
          <p:cNvSpPr txBox="1"/>
          <p:nvPr/>
        </p:nvSpPr>
        <p:spPr>
          <a:xfrm>
            <a:off x="380975" y="5938443"/>
            <a:ext cx="1097282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Hypothesis is that the response Y on high dose is reduced compared to placebo (similar for low dose).</a:t>
            </a:r>
          </a:p>
          <a:p>
            <a:pPr algn="l"/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Note: The coin::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wilcox_test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function in R was used for QC</a:t>
            </a:r>
            <a:endParaRPr lang="en-BE" sz="1800" kern="120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4219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861B3-1E47-8B01-7F65-8DFBB0BE5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1115E3-6A6B-A824-0444-D65017466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D767-5246-2244-A4A3-B8AFB218393C}" type="slidenum">
              <a:rPr lang="en-GB" smtClean="0"/>
              <a:t>19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822EFF6-093D-6A23-1E46-8E66A14A9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9191"/>
            <a:ext cx="10515600" cy="468590"/>
          </a:xfrm>
        </p:spPr>
        <p:txBody>
          <a:bodyPr/>
          <a:lstStyle/>
          <a:p>
            <a:r>
              <a:rPr lang="en-US" sz="3500" b="0" dirty="0">
                <a:solidFill>
                  <a:schemeClr val="accent1"/>
                </a:solidFill>
                <a:latin typeface="+mj-lt"/>
              </a:rPr>
              <a:t>QC results (in R) gave a different p-value as SAS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854AAF4-67CA-8817-66D5-82DE87F80BD0}"/>
              </a:ext>
            </a:extLst>
          </p:cNvPr>
          <p:cNvGraphicFramePr>
            <a:graphicFrameLocks noGrp="1"/>
          </p:cNvGraphicFramePr>
          <p:nvPr/>
        </p:nvGraphicFramePr>
        <p:xfrm>
          <a:off x="2669540" y="1168396"/>
          <a:ext cx="6852920" cy="1580073"/>
        </p:xfrm>
        <a:graphic>
          <a:graphicData uri="http://schemas.openxmlformats.org/drawingml/2006/table">
            <a:tbl>
              <a:tblPr/>
              <a:tblGrid>
                <a:gridCol w="3187700">
                  <a:extLst>
                    <a:ext uri="{9D8B030D-6E8A-4147-A177-3AD203B41FA5}">
                      <a16:colId xmlns:a16="http://schemas.microsoft.com/office/drawing/2014/main" val="4053861530"/>
                    </a:ext>
                  </a:extLst>
                </a:gridCol>
                <a:gridCol w="1221740">
                  <a:extLst>
                    <a:ext uri="{9D8B030D-6E8A-4147-A177-3AD203B41FA5}">
                      <a16:colId xmlns:a16="http://schemas.microsoft.com/office/drawing/2014/main" val="1585739309"/>
                    </a:ext>
                  </a:extLst>
                </a:gridCol>
                <a:gridCol w="1221740">
                  <a:extLst>
                    <a:ext uri="{9D8B030D-6E8A-4147-A177-3AD203B41FA5}">
                      <a16:colId xmlns:a16="http://schemas.microsoft.com/office/drawing/2014/main" val="1069138417"/>
                    </a:ext>
                  </a:extLst>
                </a:gridCol>
                <a:gridCol w="1221740">
                  <a:extLst>
                    <a:ext uri="{9D8B030D-6E8A-4147-A177-3AD203B41FA5}">
                      <a16:colId xmlns:a16="http://schemas.microsoft.com/office/drawing/2014/main" val="1816193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BE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545" marR="4254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Placebo </a:t>
                      </a:r>
                      <a:endParaRPr lang="en-BE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545" marR="4254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Low Dose</a:t>
                      </a:r>
                      <a:endParaRPr lang="en-BE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545" marR="4254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High Dose</a:t>
                      </a:r>
                      <a:endParaRPr lang="en-BE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545" marR="42545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609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55245" indent="-55245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Analysis set: Per Protocol</a:t>
                      </a:r>
                      <a:endParaRPr lang="en-BE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545" marR="4254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</a:t>
                      </a:r>
                      <a:endParaRPr lang="en-BE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545" marR="4254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</a:t>
                      </a:r>
                      <a:endParaRPr lang="en-BE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545" marR="4254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</a:t>
                      </a:r>
                      <a:endParaRPr lang="en-BE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545" marR="4254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60318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BE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545" marR="4254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BE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545" marR="4254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BE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545" marR="4254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BE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545" marR="4254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16567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55245" indent="-55245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Exact Wilcoxon Rank Sum Test</a:t>
                      </a:r>
                      <a:endParaRPr lang="en-BE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545" marR="4254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BE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545" marR="4254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BE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545" marR="4254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BE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545" marR="4254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09049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69545" indent="-55245">
                        <a:lnSpc>
                          <a:spcPct val="115000"/>
                        </a:lnSpc>
                        <a:buNone/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</a:t>
                      </a:r>
                      <a:endParaRPr lang="en-BE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545" marR="4254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</a:t>
                      </a:r>
                      <a:endParaRPr lang="en-BE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545" marR="4254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</a:t>
                      </a:r>
                      <a:endParaRPr lang="en-BE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545" marR="4254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</a:t>
                      </a:r>
                      <a:endParaRPr lang="en-BE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545" marR="4254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0558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69545" indent="-55245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p-value</a:t>
                      </a:r>
                      <a:r>
                        <a:rPr lang="en-US" sz="1400" kern="100" baseline="30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</a:t>
                      </a:r>
                      <a:endParaRPr lang="en-BE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545" marR="4254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BE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545" marR="4254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0.2339</a:t>
                      </a:r>
                      <a:endParaRPr lang="en-BE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545" marR="4254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0.0057</a:t>
                      </a:r>
                      <a:endParaRPr lang="en-BE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545" marR="42545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6936642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1200" kern="100" baseline="30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One-sided p-value</a:t>
                      </a:r>
                      <a:endParaRPr lang="en-BE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545" marR="4254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35263906"/>
                  </a:ext>
                </a:extLst>
              </a:tr>
            </a:tbl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9E306678-05CA-B8ED-D128-2559BC126924}"/>
              </a:ext>
            </a:extLst>
          </p:cNvPr>
          <p:cNvSpPr/>
          <p:nvPr/>
        </p:nvSpPr>
        <p:spPr>
          <a:xfrm>
            <a:off x="8465550" y="2302648"/>
            <a:ext cx="1056910" cy="336015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>
              <a:latin typeface="+mn-l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776B6D3-F3BD-BFD5-B383-72A7598880D5}"/>
              </a:ext>
            </a:extLst>
          </p:cNvPr>
          <p:cNvCxnSpPr>
            <a:cxnSpLocks/>
          </p:cNvCxnSpPr>
          <p:nvPr/>
        </p:nvCxnSpPr>
        <p:spPr>
          <a:xfrm>
            <a:off x="8986648" y="2638663"/>
            <a:ext cx="451992" cy="96813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08EB572-FD17-FD8F-BBB4-9922FAECC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510" y="3606800"/>
            <a:ext cx="4777177" cy="1241438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ED27FC5D-4D51-0C1F-04E6-CFD15281FA7C}"/>
              </a:ext>
            </a:extLst>
          </p:cNvPr>
          <p:cNvSpPr/>
          <p:nvPr/>
        </p:nvSpPr>
        <p:spPr>
          <a:xfrm>
            <a:off x="7168307" y="2302648"/>
            <a:ext cx="1056910" cy="3360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>
              <a:latin typeface="+mn-lt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B7A4F8-A807-925B-0741-87F8AE6DD5A1}"/>
              </a:ext>
            </a:extLst>
          </p:cNvPr>
          <p:cNvCxnSpPr>
            <a:cxnSpLocks/>
          </p:cNvCxnSpPr>
          <p:nvPr/>
        </p:nvCxnSpPr>
        <p:spPr>
          <a:xfrm flipH="1">
            <a:off x="4686418" y="2576318"/>
            <a:ext cx="2650738" cy="10304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E2AC143-F1E2-565B-FCAE-ABBBADA0C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030" y="3606800"/>
            <a:ext cx="5397045" cy="1296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6A0497-E2AD-23A8-74AF-56C5D93DCBE9}"/>
              </a:ext>
            </a:extLst>
          </p:cNvPr>
          <p:cNvSpPr txBox="1"/>
          <p:nvPr/>
        </p:nvSpPr>
        <p:spPr>
          <a:xfrm>
            <a:off x="380975" y="5938443"/>
            <a:ext cx="1097282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Hypothesis is that the response Y on high dose is reduced compared to placebo (similar for low dose).</a:t>
            </a:r>
          </a:p>
          <a:p>
            <a:pPr algn="l"/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Note: The coin::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wilcox_test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function in R was used for QC</a:t>
            </a:r>
            <a:endParaRPr lang="en-BE" sz="1800" kern="120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0867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-up photo of a sailboat sailing at sea">
            <a:extLst>
              <a:ext uri="{FF2B5EF4-FFF2-40B4-BE49-F238E27FC236}">
                <a16:creationId xmlns:a16="http://schemas.microsoft.com/office/drawing/2014/main" id="{98B3A466-10A9-D07B-10FB-3AABEAC839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40" b="78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367DA-D59A-7E57-BAC6-00833ABDD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1942" y="6415710"/>
            <a:ext cx="320674" cy="153463"/>
          </a:xfrm>
        </p:spPr>
        <p:txBody>
          <a:bodyPr anchor="ctr">
            <a:normAutofit/>
          </a:bodyPr>
          <a:lstStyle/>
          <a:p>
            <a:fld id="{AEC8D767-5246-2244-A4A3-B8AFB218393C}" type="slidenum">
              <a:rPr lang="en-GB" smtClean="0"/>
              <a:t>2</a:t>
            </a:fld>
            <a:endParaRPr lang="en-GB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7904FAD-278E-10A6-90BA-46400F01D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9303" y="2811503"/>
            <a:ext cx="3040403" cy="468590"/>
          </a:xfrm>
        </p:spPr>
        <p:txBody>
          <a:bodyPr wrap="square" anchor="t">
            <a:normAutofit fontScale="90000"/>
          </a:bodyPr>
          <a:lstStyle/>
          <a:p>
            <a:pPr algn="ctr"/>
            <a:r>
              <a:rPr lang="en-GB">
                <a:solidFill>
                  <a:schemeClr val="bg1"/>
                </a:solidFill>
              </a:rPr>
              <a:t>Introduction </a:t>
            </a:r>
            <a:br>
              <a:rPr lang="en-GB">
                <a:solidFill>
                  <a:schemeClr val="bg1"/>
                </a:solidFill>
              </a:rPr>
            </a:br>
            <a:r>
              <a:rPr lang="en-GB">
                <a:solidFill>
                  <a:schemeClr val="bg1"/>
                </a:solidFill>
              </a:rPr>
              <a:t>of the </a:t>
            </a:r>
            <a:br>
              <a:rPr lang="en-GB">
                <a:solidFill>
                  <a:schemeClr val="bg1"/>
                </a:solidFill>
              </a:rPr>
            </a:br>
            <a:r>
              <a:rPr lang="en-GB">
                <a:solidFill>
                  <a:schemeClr val="bg1"/>
                </a:solidFill>
              </a:rPr>
              <a:t>R Journey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982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53D83-F638-4D6F-F91A-70E846995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C9638-AAB7-2C72-2603-3AB834F30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D767-5246-2244-A4A3-B8AFB218393C}" type="slidenum">
              <a:rPr lang="en-GB" smtClean="0"/>
              <a:t>20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ED565D-A2D1-4406-4972-E387A563B877}"/>
              </a:ext>
            </a:extLst>
          </p:cNvPr>
          <p:cNvSpPr txBox="1"/>
          <p:nvPr/>
        </p:nvSpPr>
        <p:spPr>
          <a:xfrm>
            <a:off x="1537062" y="576933"/>
            <a:ext cx="9117875" cy="3170099"/>
          </a:xfrm>
          <a:prstGeom prst="rect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4000" b="1" dirty="0">
                <a:solidFill>
                  <a:schemeClr val="accent6"/>
                </a:solidFill>
              </a:rPr>
              <a:t>It would be great if there would be a resource that aims to describe </a:t>
            </a:r>
            <a:r>
              <a:rPr lang="en-US" sz="4000" b="1" dirty="0">
                <a:solidFill>
                  <a:schemeClr val="accent6"/>
                </a:solidFill>
              </a:rPr>
              <a:t>how analysis results in different software can be matched perfectly or knowing the source of any discrepancies</a:t>
            </a:r>
            <a:endParaRPr lang="en-GB" sz="4000" b="1" dirty="0">
              <a:solidFill>
                <a:schemeClr val="accent6"/>
              </a:solidFill>
            </a:endParaRP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C99EEA79-085D-DC32-D87F-4E5CB550D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390" y="4134156"/>
            <a:ext cx="2378178" cy="1837683"/>
          </a:xfrm>
          <a:prstGeom prst="rect">
            <a:avLst/>
          </a:prstGeom>
        </p:spPr>
      </p:pic>
      <p:pic>
        <p:nvPicPr>
          <p:cNvPr id="2" name="Picture 1" descr="Qr code&#10;&#10;Description automatically generated">
            <a:extLst>
              <a:ext uri="{FF2B5EF4-FFF2-40B4-BE49-F238E27FC236}">
                <a16:creationId xmlns:a16="http://schemas.microsoft.com/office/drawing/2014/main" id="{E10B2C65-928D-802A-731D-5ADBB3EEF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298" y="4488858"/>
            <a:ext cx="1134343" cy="112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402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E6A4D-D0F6-B54B-A242-8A2A91FF1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3556"/>
            <a:ext cx="10515600" cy="3283912"/>
          </a:xfrm>
        </p:spPr>
        <p:txBody>
          <a:bodyPr/>
          <a:lstStyle/>
          <a:p>
            <a:pPr>
              <a:spcAft>
                <a:spcPts val="2000"/>
              </a:spcAft>
            </a:pPr>
            <a:r>
              <a:rPr lang="en-GB" sz="2000" dirty="0"/>
              <a:t>Differences with SAS can cause uncertainty, apprehension and nervousness about the use of open-source software</a:t>
            </a:r>
          </a:p>
          <a:p>
            <a:pPr marL="342900" indent="-342900">
              <a:spcAft>
                <a:spcPts val="200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Increase understanding and awareness of </a:t>
            </a:r>
            <a:r>
              <a:rPr lang="en-US" sz="2000" b="1" dirty="0"/>
              <a:t>analysis result differences</a:t>
            </a:r>
            <a:r>
              <a:rPr lang="en-US" sz="2000" dirty="0"/>
              <a:t> across software (R, SAS</a:t>
            </a:r>
            <a:r>
              <a:rPr lang="en-GB" sz="2000" baseline="30000" dirty="0"/>
              <a:t>®</a:t>
            </a:r>
            <a:r>
              <a:rPr lang="en-US" sz="2000" dirty="0"/>
              <a:t>, Python </a:t>
            </a:r>
            <a:r>
              <a:rPr lang="en-US" sz="2000" dirty="0" err="1"/>
              <a:t>etc</a:t>
            </a:r>
            <a:r>
              <a:rPr lang="en-US" sz="2000" dirty="0"/>
              <a:t>)</a:t>
            </a:r>
          </a:p>
          <a:p>
            <a:pPr marL="342900" indent="-342900">
              <a:spcAft>
                <a:spcPts val="20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Understanding how to </a:t>
            </a:r>
            <a:r>
              <a:rPr lang="en-US" sz="2000" b="1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mimic analysis results </a:t>
            </a:r>
            <a:r>
              <a:rPr lang="en-US" sz="20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across software is critical</a:t>
            </a:r>
          </a:p>
          <a:p>
            <a:pPr marL="342900" indent="-342900">
              <a:spcAft>
                <a:spcPts val="200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To demonstrate the methodology through </a:t>
            </a:r>
            <a:r>
              <a:rPr lang="en-US" sz="2000" b="1" dirty="0"/>
              <a:t>examples</a:t>
            </a:r>
            <a:r>
              <a:rPr lang="en-US" sz="2000" dirty="0"/>
              <a:t>, document in open GitHub repository</a:t>
            </a:r>
          </a:p>
          <a:p>
            <a:endParaRPr lang="en-US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434F22-03ED-004B-AB95-608B7AB95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DF27A4-23A3-5F40-B891-AC2B5341C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737"/>
            <a:ext cx="10515600" cy="468590"/>
          </a:xfrm>
        </p:spPr>
        <p:txBody>
          <a:bodyPr/>
          <a:lstStyle/>
          <a:p>
            <a:r>
              <a:rPr lang="en-US" sz="3500" dirty="0">
                <a:solidFill>
                  <a:schemeClr val="accent1"/>
                </a:solidFill>
              </a:rPr>
              <a:t>CAMIS Objectives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D1BEEF85-AC6D-EAA5-D827-446F471FE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4310" y="-103910"/>
            <a:ext cx="2378178" cy="18376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4469A0-F638-4BBF-6717-941A39D3BEA0}"/>
              </a:ext>
            </a:extLst>
          </p:cNvPr>
          <p:cNvSpPr txBox="1"/>
          <p:nvPr/>
        </p:nvSpPr>
        <p:spPr>
          <a:xfrm>
            <a:off x="1811470" y="4744361"/>
            <a:ext cx="9117875" cy="1015663"/>
          </a:xfrm>
          <a:prstGeom prst="rect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6"/>
                </a:solidFill>
              </a:rPr>
              <a:t>CAMIS contributes to the confidence in reliability of open-source software by understanding how analysis results can be matched perfectly or knowing the source of any discrepancies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AB5E76B9-C997-2B41-3BFA-05F613EE2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7138" y="250792"/>
            <a:ext cx="1134343" cy="112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1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40F35-9C48-C471-EFDC-90001B11E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27EF93-3569-0BBF-C092-AABA5D3C4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303" y="262267"/>
            <a:ext cx="6713538" cy="468590"/>
          </a:xfrm>
        </p:spPr>
        <p:txBody>
          <a:bodyPr/>
          <a:lstStyle/>
          <a:p>
            <a:r>
              <a:rPr lang="nl-BE" dirty="0"/>
              <a:t>Change managment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8BABB3-3E7D-42C8-C1D2-A6D28A59B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D767-5246-2244-A4A3-B8AFB218393C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D2130FEE-45DF-E3ED-89DE-C9CE152683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8A1FE8-E0F3-E740-F240-E14DDE158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b="1" dirty="0"/>
          </a:p>
          <a:p>
            <a:endParaRPr lang="en-US" sz="2000" b="1" dirty="0"/>
          </a:p>
          <a:p>
            <a:r>
              <a:rPr lang="en-US" sz="2000" b="1" dirty="0"/>
              <a:t>		</a:t>
            </a:r>
            <a:r>
              <a:rPr lang="en-US" sz="2000" dirty="0"/>
              <a:t>Regulatory acceptance of R</a:t>
            </a:r>
          </a:p>
          <a:p>
            <a:endParaRPr lang="en-US" sz="2000" dirty="0"/>
          </a:p>
          <a:p>
            <a:r>
              <a:rPr lang="en-US" sz="2000" dirty="0"/>
              <a:t>		R Training</a:t>
            </a:r>
          </a:p>
          <a:p>
            <a:endParaRPr lang="en-US" sz="2000" dirty="0"/>
          </a:p>
          <a:p>
            <a:r>
              <a:rPr lang="en-US" sz="2000" dirty="0"/>
              <a:t>		Comparing R vs SAS results</a:t>
            </a:r>
          </a:p>
          <a:p>
            <a:endParaRPr lang="en-US" sz="2000" dirty="0"/>
          </a:p>
          <a:p>
            <a:r>
              <a:rPr lang="en-US" sz="2000" dirty="0"/>
              <a:t>		</a:t>
            </a:r>
            <a:r>
              <a:rPr lang="en-US" sz="2000" b="1" dirty="0"/>
              <a:t>Open-source mindset</a:t>
            </a:r>
            <a:endParaRPr lang="en-BE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BFD92D-49C1-ADBE-8E37-AA8B3BAE0AC3}"/>
              </a:ext>
            </a:extLst>
          </p:cNvPr>
          <p:cNvSpPr txBox="1"/>
          <p:nvPr/>
        </p:nvSpPr>
        <p:spPr>
          <a:xfrm>
            <a:off x="288303" y="740382"/>
            <a:ext cx="1060829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l-BE" sz="2000" b="1" dirty="0"/>
              <a:t>Drive the adoption and implementation of R for clinical statisticians</a:t>
            </a:r>
            <a:endParaRPr lang="en-BE" sz="2000" kern="120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1" name="Graphic 10" descr="Badge 1 with solid fill">
            <a:extLst>
              <a:ext uri="{FF2B5EF4-FFF2-40B4-BE49-F238E27FC236}">
                <a16:creationId xmlns:a16="http://schemas.microsoft.com/office/drawing/2014/main" id="{CAB925A2-6FBE-9A05-ECE5-D7904A4A1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0067" y="2611800"/>
            <a:ext cx="720000" cy="720000"/>
          </a:xfrm>
          <a:prstGeom prst="rect">
            <a:avLst/>
          </a:prstGeom>
        </p:spPr>
      </p:pic>
      <p:pic>
        <p:nvPicPr>
          <p:cNvPr id="13" name="Graphic 12" descr="Badge with solid fill">
            <a:extLst>
              <a:ext uri="{FF2B5EF4-FFF2-40B4-BE49-F238E27FC236}">
                <a16:creationId xmlns:a16="http://schemas.microsoft.com/office/drawing/2014/main" id="{C750401D-D0D3-0E44-0A7A-FCE335555E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0067" y="3581400"/>
            <a:ext cx="720000" cy="720000"/>
          </a:xfrm>
          <a:prstGeom prst="rect">
            <a:avLst/>
          </a:prstGeom>
        </p:spPr>
      </p:pic>
      <p:pic>
        <p:nvPicPr>
          <p:cNvPr id="15" name="Graphic 14" descr="Badge 3 with solid fill">
            <a:extLst>
              <a:ext uri="{FF2B5EF4-FFF2-40B4-BE49-F238E27FC236}">
                <a16:creationId xmlns:a16="http://schemas.microsoft.com/office/drawing/2014/main" id="{4B9D0E2A-DF7A-9B5D-140D-A4FF20EC4B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20067" y="4551000"/>
            <a:ext cx="720000" cy="720000"/>
          </a:xfrm>
          <a:prstGeom prst="rect">
            <a:avLst/>
          </a:prstGeom>
        </p:spPr>
      </p:pic>
      <p:pic>
        <p:nvPicPr>
          <p:cNvPr id="17" name="Graphic 16" descr="Badge 4 with solid fill">
            <a:extLst>
              <a:ext uri="{FF2B5EF4-FFF2-40B4-BE49-F238E27FC236}">
                <a16:creationId xmlns:a16="http://schemas.microsoft.com/office/drawing/2014/main" id="{A4FAB06D-8FF4-B596-78EF-81B21599B4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20067" y="553060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574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0ED282-486F-4A5E-CE75-19FC61AD9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D767-5246-2244-A4A3-B8AFB218393C}" type="slidenum">
              <a:rPr lang="en-GB" smtClean="0"/>
              <a:t>23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63A002-126A-B8DD-9172-BF0FA6BCDF3B}"/>
              </a:ext>
            </a:extLst>
          </p:cNvPr>
          <p:cNvSpPr txBox="1"/>
          <p:nvPr/>
        </p:nvSpPr>
        <p:spPr>
          <a:xfrm>
            <a:off x="420624" y="1261872"/>
            <a:ext cx="10524744" cy="40626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you find an issue/error, don’t think or shout “R sucks!”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But apply the open-source mindset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 reach out to package developers if you find an issue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400" dirty="0"/>
              <a:t>Most package have the possibility to report issues through </a:t>
            </a:r>
            <a:r>
              <a:rPr lang="en-US" sz="2400" dirty="0" err="1"/>
              <a:t>Github</a:t>
            </a:r>
            <a:r>
              <a:rPr lang="en-US" sz="2400" dirty="0"/>
              <a:t> (if not each package has an email from the contributor)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400" dirty="0"/>
              <a:t>If you are common to </a:t>
            </a:r>
            <a:r>
              <a:rPr lang="en-US" sz="2400" dirty="0" err="1"/>
              <a:t>Github</a:t>
            </a:r>
            <a:r>
              <a:rPr lang="en-US" sz="2400" dirty="0"/>
              <a:t>, you can update the code yourself and ask to developer to check it and do PR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5EF31E-0D79-CD28-0FC8-CFE642685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303" y="262267"/>
            <a:ext cx="11416016" cy="481991"/>
          </a:xfrm>
        </p:spPr>
        <p:txBody>
          <a:bodyPr/>
          <a:lstStyle/>
          <a:p>
            <a:r>
              <a:rPr lang="nl-BE" dirty="0"/>
              <a:t>The message we want to convey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13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EB8FE-B610-2DCA-4CD5-5A4DC2725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076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F52FE2-3743-9BD3-2B2D-9AB0E1D45861}"/>
              </a:ext>
            </a:extLst>
          </p:cNvPr>
          <p:cNvSpPr txBox="1"/>
          <p:nvPr/>
        </p:nvSpPr>
        <p:spPr>
          <a:xfrm>
            <a:off x="427767" y="1346245"/>
            <a:ext cx="11336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nl-BE" sz="20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24DB982-4252-F356-9E78-C37EB9225C5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4000" b="1" dirty="0">
                <a:solidFill>
                  <a:srgbClr val="FF0000"/>
                </a:solidFill>
              </a:rPr>
              <a:t>Discussion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D8A73F-6322-5DD9-FC61-FBD3D32FC1F4}"/>
              </a:ext>
            </a:extLst>
          </p:cNvPr>
          <p:cNvSpPr txBox="1"/>
          <p:nvPr/>
        </p:nvSpPr>
        <p:spPr>
          <a:xfrm>
            <a:off x="1019175" y="1346245"/>
            <a:ext cx="1033462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Change to R is also about people</a:t>
            </a:r>
          </a:p>
          <a:p>
            <a:endParaRPr lang="en-US" sz="2400" b="1" dirty="0"/>
          </a:p>
          <a:p>
            <a:endParaRPr lang="en-US" sz="2400" b="1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Take-away hesitation and nervousness around open-source software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Get to know the R level in your organization?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/>
              <a:t>Make training relevant, relevant and relevant!</a:t>
            </a:r>
            <a:endParaRPr lang="en-US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Management support is very important</a:t>
            </a:r>
          </a:p>
          <a:p>
            <a:pPr lvl="1"/>
            <a:endParaRPr lang="en-US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Open-source software comes with an open-source mindset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C86AD2-164E-7FE4-DD0D-BE6D8D94C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F336-7BB7-49A4-9E0F-7E18412BF90C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892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F52FE2-3743-9BD3-2B2D-9AB0E1D45861}"/>
              </a:ext>
            </a:extLst>
          </p:cNvPr>
          <p:cNvSpPr txBox="1"/>
          <p:nvPr/>
        </p:nvSpPr>
        <p:spPr>
          <a:xfrm>
            <a:off x="427767" y="1346245"/>
            <a:ext cx="11336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nl-BE" sz="20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24DB982-4252-F356-9E78-C37EB9225C5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4000" b="1" dirty="0">
                <a:solidFill>
                  <a:srgbClr val="FF0000"/>
                </a:solidFill>
              </a:rPr>
              <a:t>70-20-10 Learning model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C86AD2-164E-7FE4-DD0D-BE6D8D94C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F336-7BB7-49A4-9E0F-7E18412BF90C}" type="slidenum">
              <a:rPr lang="nl-BE" smtClean="0"/>
              <a:t>26</a:t>
            </a:fld>
            <a:endParaRPr lang="nl-B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B37FCD-70C9-5897-5535-92DBE4BE85FD}"/>
              </a:ext>
            </a:extLst>
          </p:cNvPr>
          <p:cNvSpPr txBox="1"/>
          <p:nvPr/>
        </p:nvSpPr>
        <p:spPr>
          <a:xfrm>
            <a:off x="250165" y="6501973"/>
            <a:ext cx="10791645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l-BE" sz="1000" kern="1200" dirty="0">
                <a:solidFill>
                  <a:schemeClr val="tx1"/>
                </a:solidFill>
                <a:ea typeface="+mn-ea"/>
                <a:cs typeface="+mn-cs"/>
              </a:rPr>
              <a:t>Figure from </a:t>
            </a:r>
            <a:r>
              <a:rPr lang="en-US" sz="1000" b="0" i="0" dirty="0">
                <a:solidFill>
                  <a:srgbClr val="141E50"/>
                </a:solidFill>
                <a:effectLst/>
                <a:hlinkClick r:id="rId2"/>
              </a:rPr>
              <a:t>https://www.linkedin.com/pulse/702030-learning-model-everything-you-need-know-timelabspro</a:t>
            </a:r>
            <a:r>
              <a:rPr lang="en-US" sz="1000" b="0" i="0" dirty="0">
                <a:solidFill>
                  <a:srgbClr val="141E50"/>
                </a:solidFill>
                <a:effectLst/>
              </a:rPr>
              <a:t> </a:t>
            </a:r>
            <a:endParaRPr lang="en-US" sz="1000" kern="1200" dirty="0">
              <a:solidFill>
                <a:schemeClr val="tx1"/>
              </a:solidFill>
              <a:ea typeface="+mn-ea"/>
              <a:cs typeface="+mn-cs"/>
            </a:endParaRPr>
          </a:p>
        </p:txBody>
      </p:sp>
      <p:pic>
        <p:nvPicPr>
          <p:cNvPr id="1028" name="Picture 4" descr="70:20:10 Learning Model: Everything You Need To Know">
            <a:extLst>
              <a:ext uri="{FF2B5EF4-FFF2-40B4-BE49-F238E27FC236}">
                <a16:creationId xmlns:a16="http://schemas.microsoft.com/office/drawing/2014/main" id="{2B99D429-4383-3362-EFAB-FC12E067A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12192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114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EB8FE-B610-2DCA-4CD5-5A4DC2725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Questions</a:t>
            </a:r>
            <a:br>
              <a:rPr lang="nl-BE" dirty="0"/>
            </a:br>
            <a:r>
              <a:rPr lang="nl-BE" dirty="0"/>
              <a:t>Comments</a:t>
            </a:r>
            <a:br>
              <a:rPr lang="nl-BE" dirty="0"/>
            </a:br>
            <a:r>
              <a:rPr lang="nl-BE" dirty="0"/>
              <a:t>Suggestions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6C67B2-F1ED-5353-35CF-4108A0E7098B}"/>
              </a:ext>
            </a:extLst>
          </p:cNvPr>
          <p:cNvSpPr txBox="1"/>
          <p:nvPr/>
        </p:nvSpPr>
        <p:spPr>
          <a:xfrm>
            <a:off x="371282" y="5749897"/>
            <a:ext cx="535546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A big thanks to all colleagues involved in SAIL.R</a:t>
            </a:r>
            <a:endParaRPr lang="en-BE" sz="1800" kern="1200" dirty="0" err="1">
              <a:solidFill>
                <a:srgbClr val="FF000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35513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F52FE2-3743-9BD3-2B2D-9AB0E1D45861}"/>
              </a:ext>
            </a:extLst>
          </p:cNvPr>
          <p:cNvSpPr txBox="1"/>
          <p:nvPr/>
        </p:nvSpPr>
        <p:spPr>
          <a:xfrm>
            <a:off x="427767" y="1346245"/>
            <a:ext cx="11336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nl-BE" sz="20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24DB982-4252-F356-9E78-C37EB9225C5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4000" b="1">
                <a:solidFill>
                  <a:srgbClr val="FF0000"/>
                </a:solidFill>
              </a:rPr>
              <a:t>References</a:t>
            </a:r>
            <a:endParaRPr lang="en-US" sz="4000" b="1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D8A73F-6322-5DD9-FC61-FBD3D32FC1F4}"/>
              </a:ext>
            </a:extLst>
          </p:cNvPr>
          <p:cNvSpPr txBox="1"/>
          <p:nvPr/>
        </p:nvSpPr>
        <p:spPr>
          <a:xfrm>
            <a:off x="838199" y="1211775"/>
            <a:ext cx="10764915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0510" indent="-270510" fontAlgn="auto"/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1. </a:t>
            </a:r>
            <a:r>
              <a:rPr lang="en-US" sz="180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https://www.r-project.org/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(2024)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70510" indent="-270510" fontAlgn="auto"/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2. </a:t>
            </a:r>
            <a:r>
              <a:rPr lang="en-US" sz="180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3"/>
              </a:rPr>
              <a:t>https://pharmaverse.org/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(2024)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70510" indent="-270510" fontAlgn="auto"/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3. Statistical Software Clarifying Statement. FDA (2015). Available at </a:t>
            </a:r>
            <a:r>
              <a:rPr lang="en-US" sz="180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4"/>
              </a:rPr>
              <a:t>https://fda.report/media/109552/Statistical-Software-Clarifying-Statement-PDF.pdf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70510" indent="-270510" fontAlgn="auto"/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4. ICH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harmonised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tripartite guideline: statistical principles for clinical trials (E9) (1988). Available at </a:t>
            </a:r>
            <a:r>
              <a:rPr lang="en-US" sz="180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5"/>
              </a:rPr>
              <a:t>http://www.fda.gov/Drugs/GuidanceCompliance </a:t>
            </a:r>
            <a:r>
              <a:rPr lang="en-US" sz="1800" u="none" strike="noStrike" dirty="0" err="1">
                <a:solidFill>
                  <a:srgbClr val="0000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5"/>
              </a:rPr>
              <a:t>RegulatoryInformation</a:t>
            </a:r>
            <a:r>
              <a:rPr lang="en-US" sz="180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5"/>
              </a:rPr>
              <a:t>/</a:t>
            </a:r>
            <a:r>
              <a:rPr lang="en-US" sz="1800" u="none" strike="noStrike" dirty="0" err="1">
                <a:solidFill>
                  <a:srgbClr val="0000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5"/>
              </a:rPr>
              <a:t>Guidances</a:t>
            </a:r>
            <a:r>
              <a:rPr lang="en-US" sz="180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5"/>
              </a:rPr>
              <a:t>/default.htm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70510" indent="-270510" fontAlgn="auto"/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5. Wickham H, François R, Henry L, Müller K (2022).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dplyr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: A Grammar of Data Manipulation. https://dplyr.tidyverse.org, https://github.com/tidyverse/dplyr.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70510" indent="-270510" fontAlgn="auto"/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6. Masel N, Haesendonckx S, Alexandra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Papadopoulou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P, Wang S, Miller E,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Kosiba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N,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Ceney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A (2023).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tidytlg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: Create TLGs using the '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tidyverse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'. </a:t>
            </a:r>
            <a:r>
              <a:rPr lang="en-US" sz="180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6"/>
              </a:rPr>
              <a:t>https://pharmaverse.github.io/tidytlg/main/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70510" indent="-270510" fontAlgn="auto"/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7. Wickham H (2016). ggplot2: Elegant Graphics for Data Analysis. Springer-Verlag, New York.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70510" indent="-270510" fontAlgn="auto"/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8.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Sabanes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Bove D,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Dedic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J,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Kelkhoff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D,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Kunzmann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K, Lang B, Li L, Stock C, Wang Y, James D, Sidi J, Leibovitz D,  Sjoberg D (2023).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mmrm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 Mixed Models for Repeated Measures. </a:t>
            </a:r>
            <a:r>
              <a:rPr lang="nl-BE" sz="180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hlinkClick r:id="rId7"/>
              </a:rPr>
              <a:t>https://openpharma.github.io/mmrm/</a:t>
            </a:r>
            <a:r>
              <a:rPr lang="nl-B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70510" indent="-270510" fontAlgn="auto"/>
            <a:r>
              <a:rPr lang="nl-BE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9. </a:t>
            </a:r>
            <a:r>
              <a:rPr lang="nl-BE" sz="180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hlinkClick r:id="rId8"/>
              </a:rPr>
              <a:t>https://rmarkdown.rstudio.com/</a:t>
            </a:r>
            <a:r>
              <a:rPr lang="nl-BE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(2024)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70510" indent="-270510" fontAlgn="auto"/>
            <a:r>
              <a:rPr lang="nl-BE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10. Sievert C (2020). 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Interactive Web-Based Data Visualization with R,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plotly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and shiny. Chapman and Hall/CRC, Florida.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C86AD2-164E-7FE4-DD0D-BE6D8D94C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F336-7BB7-49A4-9E0F-7E18412BF90C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1124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2BEBA-3442-4AA3-33B0-BB832462A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1E7BE-5FB3-772A-F062-9280CE9A8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Back-up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250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63704-90DA-9438-B84F-EB0E757C1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F7B1669-60EE-49AB-4DC5-27190B8565D5}"/>
              </a:ext>
            </a:extLst>
          </p:cNvPr>
          <p:cNvGraphicFramePr>
            <a:graphicFrameLocks noGrp="1"/>
          </p:cNvGraphicFramePr>
          <p:nvPr/>
        </p:nvGraphicFramePr>
        <p:xfrm>
          <a:off x="0" y="-211026"/>
          <a:ext cx="12192000" cy="6438075"/>
        </p:xfrm>
        <a:graphic>
          <a:graphicData uri="http://schemas.openxmlformats.org/drawingml/2006/table">
            <a:tbl>
              <a:tblPr/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55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84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438075">
                <a:tc>
                  <a:txBody>
                    <a:bodyPr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endParaRPr lang="en-US" sz="7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7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7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7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7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7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7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7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7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7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700"/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u="sng">
                          <a:solidFill>
                            <a:srgbClr val="191919"/>
                          </a:solidFill>
                          <a:latin typeface="Aileron Bold"/>
                        </a:rPr>
                        <a:t>2019 - 2020</a:t>
                      </a:r>
                    </a:p>
                  </a:txBody>
                  <a:tcPr marL="127000" marR="127000" marT="127000" marB="127000">
                    <a:lnL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endParaRPr lang="en-US" sz="7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7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7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7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7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7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7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7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70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rgbClr val="191919"/>
                          </a:solidFill>
                          <a:latin typeface="Aileron Bold"/>
                        </a:rPr>
                        <a:t> </a:t>
                      </a:r>
                    </a:p>
                    <a:p>
                      <a:pPr lvl="0" algn="ctr">
                        <a:lnSpc>
                          <a:spcPts val="2200"/>
                        </a:lnSpc>
                        <a:buNone/>
                      </a:pPr>
                      <a:r>
                        <a:rPr lang="en-US" sz="1600" u="sng">
                          <a:solidFill>
                            <a:srgbClr val="191919"/>
                          </a:solidFill>
                          <a:latin typeface="Aileron Bold"/>
                        </a:rPr>
                        <a:t>2021</a:t>
                      </a:r>
                      <a:endParaRPr lang="en-US" sz="700" u="sng"/>
                    </a:p>
                  </a:txBody>
                  <a:tcPr marL="127000" marR="127000" marT="127000" marB="127000">
                    <a:lnL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endParaRPr lang="en-US" sz="7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7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7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7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7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7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7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700"/>
                    </a:p>
                    <a:p>
                      <a:pPr algn="ctr">
                        <a:lnSpc>
                          <a:spcPts val="3600"/>
                        </a:lnSpc>
                      </a:pPr>
                      <a:r>
                        <a:rPr lang="en-US" sz="1600" u="sng" spc="36">
                          <a:solidFill>
                            <a:srgbClr val="191919"/>
                          </a:solidFill>
                          <a:latin typeface="Aileron Bold"/>
                        </a:rPr>
                        <a:t>2022</a:t>
                      </a:r>
                      <a:endParaRPr lang="en-US" sz="1200" spc="26">
                        <a:solidFill>
                          <a:srgbClr val="191919"/>
                        </a:solidFill>
                        <a:latin typeface="Aileron"/>
                      </a:endParaRPr>
                    </a:p>
                  </a:txBody>
                  <a:tcPr marL="127000" marR="127000" marT="127000" marB="127000">
                    <a:lnL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endParaRPr lang="en-US" sz="7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7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7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7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7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7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600" spc="36">
                        <a:solidFill>
                          <a:srgbClr val="191919"/>
                        </a:solidFill>
                        <a:latin typeface="Aileron Bold"/>
                      </a:endParaRPr>
                    </a:p>
                    <a:p>
                      <a:pPr lvl="0" algn="ctr">
                        <a:lnSpc>
                          <a:spcPts val="2700"/>
                        </a:lnSpc>
                        <a:buNone/>
                      </a:pPr>
                      <a:r>
                        <a:rPr lang="en-US" sz="1600" u="sng" spc="36">
                          <a:solidFill>
                            <a:srgbClr val="191919"/>
                          </a:solidFill>
                          <a:latin typeface="Aileron Bold"/>
                        </a:rPr>
                        <a:t>2023</a:t>
                      </a:r>
                      <a:endParaRPr lang="en-US" sz="700" u="sng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200" spc="26">
                        <a:solidFill>
                          <a:srgbClr val="191919"/>
                        </a:solidFill>
                        <a:latin typeface="Aileron"/>
                      </a:endParaRPr>
                    </a:p>
                  </a:txBody>
                  <a:tcPr marL="127000" marR="127000" marT="127000" marB="127000">
                    <a:lnL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endParaRPr lang="en-US" sz="7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7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7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70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700"/>
                    </a:p>
                    <a:p>
                      <a:pPr algn="ctr">
                        <a:lnSpc>
                          <a:spcPts val="3600"/>
                        </a:lnSpc>
                      </a:pPr>
                      <a:r>
                        <a:rPr lang="en-US" sz="1600" u="sng" spc="36">
                          <a:solidFill>
                            <a:srgbClr val="ECF0F3"/>
                          </a:solidFill>
                          <a:latin typeface="Aileron Bold"/>
                        </a:rPr>
                        <a:t>2024</a:t>
                      </a:r>
                      <a:endParaRPr lang="en-US" sz="1200" spc="26">
                        <a:solidFill>
                          <a:schemeClr val="bg1"/>
                        </a:solidFill>
                        <a:latin typeface="Aileron"/>
                      </a:endParaRPr>
                    </a:p>
                  </a:txBody>
                  <a:tcPr marL="127000" marR="127000" marT="127000" marB="127000">
                    <a:lnL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endParaRPr lang="en-US" sz="7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700" dirty="0"/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700" dirty="0"/>
                    </a:p>
                    <a:p>
                      <a:pPr algn="ctr">
                        <a:lnSpc>
                          <a:spcPts val="3599"/>
                        </a:lnSpc>
                      </a:pPr>
                      <a:r>
                        <a:rPr lang="en-US" sz="1600" u="sng" spc="35" dirty="0">
                          <a:solidFill>
                            <a:srgbClr val="ECF0F3"/>
                          </a:solidFill>
                          <a:latin typeface="Aileron Bold"/>
                        </a:rPr>
                        <a:t>2025</a:t>
                      </a:r>
                    </a:p>
                    <a:p>
                      <a:pPr algn="ctr">
                        <a:lnSpc>
                          <a:spcPts val="2700"/>
                        </a:lnSpc>
                      </a:pPr>
                      <a:endParaRPr lang="en-US" sz="1200" spc="26" dirty="0">
                        <a:solidFill>
                          <a:srgbClr val="ECF0F3"/>
                        </a:solidFill>
                        <a:latin typeface="Aileron"/>
                      </a:endParaRPr>
                    </a:p>
                  </a:txBody>
                  <a:tcPr marL="127000" marR="127000" marT="127000" marB="127000">
                    <a:lnL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6" name="Group 6">
            <a:extLst>
              <a:ext uri="{FF2B5EF4-FFF2-40B4-BE49-F238E27FC236}">
                <a16:creationId xmlns:a16="http://schemas.microsoft.com/office/drawing/2014/main" id="{CA8D04CF-B084-2E53-42B6-B500C752A898}"/>
              </a:ext>
            </a:extLst>
          </p:cNvPr>
          <p:cNvGrpSpPr/>
          <p:nvPr/>
        </p:nvGrpSpPr>
        <p:grpSpPr>
          <a:xfrm rot="-829633">
            <a:off x="-1450620" y="-3354277"/>
            <a:ext cx="13857545" cy="5202723"/>
            <a:chOff x="0" y="-38100"/>
            <a:chExt cx="5545420" cy="233615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D6DE67E-59B7-CC3B-CA5A-6589D75A4E81}"/>
                </a:ext>
              </a:extLst>
            </p:cNvPr>
            <p:cNvSpPr/>
            <p:nvPr/>
          </p:nvSpPr>
          <p:spPr>
            <a:xfrm>
              <a:off x="87001" y="814145"/>
              <a:ext cx="5458419" cy="1483907"/>
            </a:xfrm>
            <a:custGeom>
              <a:avLst/>
              <a:gdLst/>
              <a:ahLst/>
              <a:cxnLst/>
              <a:rect l="l" t="t" r="r" b="b"/>
              <a:pathLst>
                <a:path w="5458419" h="1483907">
                  <a:moveTo>
                    <a:pt x="0" y="0"/>
                  </a:moveTo>
                  <a:lnTo>
                    <a:pt x="5458419" y="0"/>
                  </a:lnTo>
                  <a:lnTo>
                    <a:pt x="5458419" y="1483907"/>
                  </a:lnTo>
                  <a:lnTo>
                    <a:pt x="0" y="14839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ADDC2CB-FE9F-5301-EF4B-F1D0BFA3BA76}"/>
                </a:ext>
              </a:extLst>
            </p:cNvPr>
            <p:cNvSpPr txBox="1"/>
            <p:nvPr/>
          </p:nvSpPr>
          <p:spPr>
            <a:xfrm>
              <a:off x="0" y="-38100"/>
              <a:ext cx="5458419" cy="152200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400"/>
                </a:lnSpc>
              </a:pPr>
              <a:endParaRPr sz="1200"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1226AB33-85F3-60FE-645F-42A5AB1C5011}"/>
              </a:ext>
            </a:extLst>
          </p:cNvPr>
          <p:cNvGrpSpPr/>
          <p:nvPr/>
        </p:nvGrpSpPr>
        <p:grpSpPr>
          <a:xfrm>
            <a:off x="776335" y="2604700"/>
            <a:ext cx="631229" cy="636838"/>
            <a:chOff x="0" y="-4948"/>
            <a:chExt cx="556826" cy="561774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D4B0B0B-F992-1C6F-8C38-AF519A850616}"/>
                </a:ext>
              </a:extLst>
            </p:cNvPr>
            <p:cNvSpPr/>
            <p:nvPr/>
          </p:nvSpPr>
          <p:spPr>
            <a:xfrm>
              <a:off x="0" y="0"/>
              <a:ext cx="556826" cy="556826"/>
            </a:xfrm>
            <a:custGeom>
              <a:avLst/>
              <a:gdLst/>
              <a:ahLst/>
              <a:cxnLst/>
              <a:rect l="l" t="t" r="r" b="b"/>
              <a:pathLst>
                <a:path w="556826" h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FFD2CD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7A3DAAF3-75EE-BDCF-693E-E01515553EB5}"/>
                </a:ext>
              </a:extLst>
            </p:cNvPr>
            <p:cNvSpPr txBox="1"/>
            <p:nvPr/>
          </p:nvSpPr>
          <p:spPr>
            <a:xfrm>
              <a:off x="52202" y="-4948"/>
              <a:ext cx="428697" cy="54911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613"/>
                </a:lnSpc>
              </a:pPr>
              <a:r>
                <a:rPr lang="en-US" sz="1866">
                  <a:solidFill>
                    <a:srgbClr val="FFFFFF"/>
                  </a:solidFill>
                  <a:latin typeface="Aileron Bold"/>
                </a:rPr>
                <a:t>1</a:t>
              </a:r>
            </a:p>
          </p:txBody>
        </p:sp>
      </p:grpSp>
      <p:sp>
        <p:nvSpPr>
          <p:cNvPr id="12" name="AutoShape 12">
            <a:extLst>
              <a:ext uri="{FF2B5EF4-FFF2-40B4-BE49-F238E27FC236}">
                <a16:creationId xmlns:a16="http://schemas.microsoft.com/office/drawing/2014/main" id="{CD8AEFEB-50AF-C84F-AE25-DC4F31FE61C1}"/>
              </a:ext>
            </a:extLst>
          </p:cNvPr>
          <p:cNvSpPr/>
          <p:nvPr/>
        </p:nvSpPr>
        <p:spPr>
          <a:xfrm flipV="1">
            <a:off x="737376" y="3442155"/>
            <a:ext cx="520476" cy="12979"/>
          </a:xfrm>
          <a:prstGeom prst="line">
            <a:avLst/>
          </a:prstGeom>
          <a:ln w="47625" cap="flat">
            <a:solidFill>
              <a:srgbClr val="FFD2CD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 sz="1200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8B0973AF-E3DC-605D-7FE3-23E5C9C00141}"/>
              </a:ext>
            </a:extLst>
          </p:cNvPr>
          <p:cNvGrpSpPr/>
          <p:nvPr/>
        </p:nvGrpSpPr>
        <p:grpSpPr>
          <a:xfrm>
            <a:off x="10952806" y="157462"/>
            <a:ext cx="631229" cy="631229"/>
            <a:chOff x="0" y="0"/>
            <a:chExt cx="556826" cy="556826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00607680-FEB8-9746-DF3F-C0B6DD120CA2}"/>
                </a:ext>
              </a:extLst>
            </p:cNvPr>
            <p:cNvSpPr/>
            <p:nvPr/>
          </p:nvSpPr>
          <p:spPr>
            <a:xfrm>
              <a:off x="0" y="0"/>
              <a:ext cx="556826" cy="556826"/>
            </a:xfrm>
            <a:custGeom>
              <a:avLst/>
              <a:gdLst/>
              <a:ahLst/>
              <a:cxnLst/>
              <a:rect l="l" t="t" r="r" b="b"/>
              <a:pathLst>
                <a:path w="556826" h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8E0E00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7D2B1744-B7D0-4365-FB9A-02B4664E6192}"/>
                </a:ext>
              </a:extLst>
            </p:cNvPr>
            <p:cNvSpPr txBox="1"/>
            <p:nvPr/>
          </p:nvSpPr>
          <p:spPr>
            <a:xfrm>
              <a:off x="63386" y="39309"/>
              <a:ext cx="411291" cy="4359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613"/>
                </a:lnSpc>
              </a:pPr>
              <a:r>
                <a:rPr lang="en-US" sz="1866">
                  <a:solidFill>
                    <a:srgbClr val="FFFFFF"/>
                  </a:solidFill>
                  <a:latin typeface="Aileron Bold"/>
                </a:rPr>
                <a:t>6</a:t>
              </a:r>
            </a:p>
          </p:txBody>
        </p:sp>
      </p:grpSp>
      <p:sp>
        <p:nvSpPr>
          <p:cNvPr id="16" name="AutoShape 16">
            <a:extLst>
              <a:ext uri="{FF2B5EF4-FFF2-40B4-BE49-F238E27FC236}">
                <a16:creationId xmlns:a16="http://schemas.microsoft.com/office/drawing/2014/main" id="{BA508A5D-0709-C8EC-5808-1DE1AB9479EC}"/>
              </a:ext>
            </a:extLst>
          </p:cNvPr>
          <p:cNvSpPr/>
          <p:nvPr/>
        </p:nvSpPr>
        <p:spPr>
          <a:xfrm>
            <a:off x="10947194" y="916134"/>
            <a:ext cx="490569" cy="6910"/>
          </a:xfrm>
          <a:prstGeom prst="line">
            <a:avLst/>
          </a:prstGeom>
          <a:ln w="47625" cap="flat">
            <a:solidFill>
              <a:srgbClr val="8E0E00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 sz="1200"/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037930ED-E030-59B7-15F8-C12A35971994}"/>
              </a:ext>
            </a:extLst>
          </p:cNvPr>
          <p:cNvGrpSpPr/>
          <p:nvPr/>
        </p:nvGrpSpPr>
        <p:grpSpPr>
          <a:xfrm>
            <a:off x="8917511" y="648031"/>
            <a:ext cx="631229" cy="631229"/>
            <a:chOff x="0" y="0"/>
            <a:chExt cx="556826" cy="556826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F1A30CDD-1A37-6934-0713-F4BB9E44158C}"/>
                </a:ext>
              </a:extLst>
            </p:cNvPr>
            <p:cNvSpPr/>
            <p:nvPr/>
          </p:nvSpPr>
          <p:spPr>
            <a:xfrm>
              <a:off x="0" y="0"/>
              <a:ext cx="556826" cy="556826"/>
            </a:xfrm>
            <a:custGeom>
              <a:avLst/>
              <a:gdLst/>
              <a:ahLst/>
              <a:cxnLst/>
              <a:rect l="l" t="t" r="r" b="b"/>
              <a:pathLst>
                <a:path w="556826" h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C81300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42C62EFA-2213-B79D-DB87-8AE346FD5A7F}"/>
                </a:ext>
              </a:extLst>
            </p:cNvPr>
            <p:cNvSpPr txBox="1"/>
            <p:nvPr/>
          </p:nvSpPr>
          <p:spPr>
            <a:xfrm>
              <a:off x="44294" y="26684"/>
              <a:ext cx="452421" cy="4570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613"/>
                </a:lnSpc>
              </a:pPr>
              <a:r>
                <a:rPr lang="en-US" sz="1866">
                  <a:solidFill>
                    <a:srgbClr val="FFFFFF"/>
                  </a:solidFill>
                  <a:latin typeface="Aileron Bold"/>
                </a:rPr>
                <a:t>5</a:t>
              </a:r>
            </a:p>
          </p:txBody>
        </p:sp>
      </p:grpSp>
      <p:sp>
        <p:nvSpPr>
          <p:cNvPr id="20" name="AutoShape 20">
            <a:extLst>
              <a:ext uri="{FF2B5EF4-FFF2-40B4-BE49-F238E27FC236}">
                <a16:creationId xmlns:a16="http://schemas.microsoft.com/office/drawing/2014/main" id="{73A14FBB-3E40-C777-47EE-CE0C8D5C6BD6}"/>
              </a:ext>
            </a:extLst>
          </p:cNvPr>
          <p:cNvSpPr/>
          <p:nvPr/>
        </p:nvSpPr>
        <p:spPr>
          <a:xfrm>
            <a:off x="8897307" y="1496886"/>
            <a:ext cx="490569" cy="1027"/>
          </a:xfrm>
          <a:prstGeom prst="line">
            <a:avLst/>
          </a:prstGeom>
          <a:ln w="47625" cap="flat">
            <a:solidFill>
              <a:srgbClr val="C81300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 sz="1200"/>
          </a:p>
        </p:txBody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356BBBC7-9BAA-15DF-A8AD-B6303FCF8551}"/>
              </a:ext>
            </a:extLst>
          </p:cNvPr>
          <p:cNvGrpSpPr/>
          <p:nvPr/>
        </p:nvGrpSpPr>
        <p:grpSpPr>
          <a:xfrm>
            <a:off x="6882217" y="1138601"/>
            <a:ext cx="631229" cy="631229"/>
            <a:chOff x="0" y="0"/>
            <a:chExt cx="556826" cy="556826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1DE193EC-8AD6-415F-8EA3-27271E402C2A}"/>
                </a:ext>
              </a:extLst>
            </p:cNvPr>
            <p:cNvSpPr/>
            <p:nvPr/>
          </p:nvSpPr>
          <p:spPr>
            <a:xfrm>
              <a:off x="0" y="0"/>
              <a:ext cx="556826" cy="556826"/>
            </a:xfrm>
            <a:custGeom>
              <a:avLst/>
              <a:gdLst/>
              <a:ahLst/>
              <a:cxnLst/>
              <a:rect l="l" t="t" r="r" b="b"/>
              <a:pathLst>
                <a:path w="556826" h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FF240D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BAAA0D9A-96A2-2421-CEEF-77F8CC06A01E}"/>
                </a:ext>
              </a:extLst>
            </p:cNvPr>
            <p:cNvSpPr txBox="1"/>
            <p:nvPr/>
          </p:nvSpPr>
          <p:spPr>
            <a:xfrm>
              <a:off x="44294" y="58317"/>
              <a:ext cx="452421" cy="39132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613"/>
                </a:lnSpc>
              </a:pPr>
              <a:r>
                <a:rPr lang="en-US" sz="1866">
                  <a:solidFill>
                    <a:srgbClr val="FFFFFF"/>
                  </a:solidFill>
                  <a:latin typeface="Aileron Bold"/>
                </a:rPr>
                <a:t>4</a:t>
              </a:r>
            </a:p>
          </p:txBody>
        </p:sp>
      </p:grpSp>
      <p:sp>
        <p:nvSpPr>
          <p:cNvPr id="24" name="AutoShape 24">
            <a:extLst>
              <a:ext uri="{FF2B5EF4-FFF2-40B4-BE49-F238E27FC236}">
                <a16:creationId xmlns:a16="http://schemas.microsoft.com/office/drawing/2014/main" id="{E104314A-1A6C-51D4-B436-E3366CDA5674}"/>
              </a:ext>
            </a:extLst>
          </p:cNvPr>
          <p:cNvSpPr/>
          <p:nvPr/>
        </p:nvSpPr>
        <p:spPr>
          <a:xfrm>
            <a:off x="6862013" y="1984826"/>
            <a:ext cx="490569" cy="6282"/>
          </a:xfrm>
          <a:prstGeom prst="line">
            <a:avLst/>
          </a:prstGeom>
          <a:ln w="47625" cap="flat">
            <a:solidFill>
              <a:srgbClr val="FF240D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 sz="1200"/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DD33DA51-4559-63B9-88DC-93088A3A7A0B}"/>
              </a:ext>
            </a:extLst>
          </p:cNvPr>
          <p:cNvGrpSpPr/>
          <p:nvPr/>
        </p:nvGrpSpPr>
        <p:grpSpPr>
          <a:xfrm>
            <a:off x="4846923" y="1623561"/>
            <a:ext cx="631229" cy="636838"/>
            <a:chOff x="0" y="-4948"/>
            <a:chExt cx="556826" cy="561774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CA1DCCC9-276A-9090-B651-39A677748822}"/>
                </a:ext>
              </a:extLst>
            </p:cNvPr>
            <p:cNvSpPr/>
            <p:nvPr/>
          </p:nvSpPr>
          <p:spPr>
            <a:xfrm>
              <a:off x="0" y="0"/>
              <a:ext cx="556826" cy="556826"/>
            </a:xfrm>
            <a:custGeom>
              <a:avLst/>
              <a:gdLst/>
              <a:ahLst/>
              <a:cxnLst/>
              <a:rect l="l" t="t" r="r" b="b"/>
              <a:pathLst>
                <a:path w="556826" h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FF7061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E66DDA75-B542-EEC4-B76A-E4A7308E88DD}"/>
                </a:ext>
              </a:extLst>
            </p:cNvPr>
            <p:cNvSpPr txBox="1"/>
            <p:nvPr/>
          </p:nvSpPr>
          <p:spPr>
            <a:xfrm>
              <a:off x="52202" y="-4948"/>
              <a:ext cx="452421" cy="5332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613"/>
                </a:lnSpc>
              </a:pPr>
              <a:r>
                <a:rPr lang="en-US" sz="1866">
                  <a:solidFill>
                    <a:srgbClr val="FFFFFF"/>
                  </a:solidFill>
                  <a:latin typeface="Aileron Bold"/>
                </a:rPr>
                <a:t>3</a:t>
              </a:r>
            </a:p>
          </p:txBody>
        </p:sp>
      </p:grpSp>
      <p:sp>
        <p:nvSpPr>
          <p:cNvPr id="28" name="AutoShape 28">
            <a:extLst>
              <a:ext uri="{FF2B5EF4-FFF2-40B4-BE49-F238E27FC236}">
                <a16:creationId xmlns:a16="http://schemas.microsoft.com/office/drawing/2014/main" id="{4510772B-BF23-3ADC-894E-BF9FE9D001A2}"/>
              </a:ext>
            </a:extLst>
          </p:cNvPr>
          <p:cNvSpPr/>
          <p:nvPr/>
        </p:nvSpPr>
        <p:spPr>
          <a:xfrm>
            <a:off x="4826718" y="2474357"/>
            <a:ext cx="490569" cy="8361"/>
          </a:xfrm>
          <a:prstGeom prst="line">
            <a:avLst/>
          </a:prstGeom>
          <a:ln w="47625" cap="flat">
            <a:solidFill>
              <a:srgbClr val="FF7061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 sz="1200"/>
          </a:p>
        </p:txBody>
      </p:sp>
      <p:grpSp>
        <p:nvGrpSpPr>
          <p:cNvPr id="29" name="Group 29">
            <a:extLst>
              <a:ext uri="{FF2B5EF4-FFF2-40B4-BE49-F238E27FC236}">
                <a16:creationId xmlns:a16="http://schemas.microsoft.com/office/drawing/2014/main" id="{521AF808-267F-264E-A8AB-97415F2EF10B}"/>
              </a:ext>
            </a:extLst>
          </p:cNvPr>
          <p:cNvGrpSpPr/>
          <p:nvPr/>
        </p:nvGrpSpPr>
        <p:grpSpPr>
          <a:xfrm>
            <a:off x="2811629" y="2114130"/>
            <a:ext cx="631229" cy="636838"/>
            <a:chOff x="0" y="-4948"/>
            <a:chExt cx="556826" cy="561774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968D5D42-9091-351B-DBAE-F68805AA60A1}"/>
                </a:ext>
              </a:extLst>
            </p:cNvPr>
            <p:cNvSpPr/>
            <p:nvPr/>
          </p:nvSpPr>
          <p:spPr>
            <a:xfrm>
              <a:off x="0" y="0"/>
              <a:ext cx="556826" cy="556826"/>
            </a:xfrm>
            <a:custGeom>
              <a:avLst/>
              <a:gdLst/>
              <a:ahLst/>
              <a:cxnLst/>
              <a:rect l="l" t="t" r="r" b="b"/>
              <a:pathLst>
                <a:path w="556826" h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FFA59B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9F6D9A29-0A98-A269-C2A7-7487A37FD795}"/>
                </a:ext>
              </a:extLst>
            </p:cNvPr>
            <p:cNvSpPr txBox="1"/>
            <p:nvPr/>
          </p:nvSpPr>
          <p:spPr>
            <a:xfrm>
              <a:off x="52202" y="-4948"/>
              <a:ext cx="452421" cy="5332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613"/>
                </a:lnSpc>
              </a:pPr>
              <a:r>
                <a:rPr lang="en-US" sz="1866">
                  <a:solidFill>
                    <a:srgbClr val="FFFFFF"/>
                  </a:solidFill>
                  <a:latin typeface="Aileron Bold"/>
                </a:rPr>
                <a:t>2</a:t>
              </a:r>
            </a:p>
          </p:txBody>
        </p:sp>
      </p:grpSp>
      <p:sp>
        <p:nvSpPr>
          <p:cNvPr id="32" name="AutoShape 32">
            <a:extLst>
              <a:ext uri="{FF2B5EF4-FFF2-40B4-BE49-F238E27FC236}">
                <a16:creationId xmlns:a16="http://schemas.microsoft.com/office/drawing/2014/main" id="{E92C6F83-0F3D-658C-BC2F-1313AA5C5B16}"/>
              </a:ext>
            </a:extLst>
          </p:cNvPr>
          <p:cNvSpPr/>
          <p:nvPr/>
        </p:nvSpPr>
        <p:spPr>
          <a:xfrm>
            <a:off x="2791424" y="2958819"/>
            <a:ext cx="501721" cy="5226"/>
          </a:xfrm>
          <a:prstGeom prst="line">
            <a:avLst/>
          </a:prstGeom>
          <a:ln w="47625" cap="flat">
            <a:solidFill>
              <a:srgbClr val="FFA59B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 sz="1200"/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6EC087DD-0811-E745-E432-588EF2EA0C99}"/>
              </a:ext>
            </a:extLst>
          </p:cNvPr>
          <p:cNvSpPr txBox="1"/>
          <p:nvPr/>
        </p:nvSpPr>
        <p:spPr>
          <a:xfrm>
            <a:off x="742577" y="629013"/>
            <a:ext cx="5444580" cy="109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GB" sz="35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Detailing the road map from Idea to Implementation</a:t>
            </a:r>
            <a:br>
              <a:rPr lang="en-US" sz="4400" noProof="0" dirty="0"/>
            </a:br>
            <a:endParaRPr lang="en-US" sz="2400" spc="71" dirty="0">
              <a:solidFill>
                <a:srgbClr val="191919"/>
              </a:solidFill>
              <a:latin typeface="Aileron Ultra-Bold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83CD14B-1A6E-4E8B-BF29-DBD872430E06}"/>
              </a:ext>
            </a:extLst>
          </p:cNvPr>
          <p:cNvGrpSpPr/>
          <p:nvPr/>
        </p:nvGrpSpPr>
        <p:grpSpPr>
          <a:xfrm>
            <a:off x="112670" y="5287373"/>
            <a:ext cx="13816623" cy="1539023"/>
            <a:chOff x="24119" y="5451929"/>
            <a:chExt cx="13816623" cy="1539023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F502BF00-04ED-808B-B08B-6FFE29EFC0D3}"/>
                </a:ext>
              </a:extLst>
            </p:cNvPr>
            <p:cNvGrpSpPr/>
            <p:nvPr/>
          </p:nvGrpSpPr>
          <p:grpSpPr>
            <a:xfrm rot="-829633">
              <a:off x="24119" y="6102299"/>
              <a:ext cx="13816623" cy="888653"/>
              <a:chOff x="0" y="0"/>
              <a:chExt cx="5458419" cy="1483906"/>
            </a:xfrm>
          </p:grpSpPr>
          <p:sp>
            <p:nvSpPr>
              <p:cNvPr id="4" name="Freeform 4">
                <a:extLst>
                  <a:ext uri="{FF2B5EF4-FFF2-40B4-BE49-F238E27FC236}">
                    <a16:creationId xmlns:a16="http://schemas.microsoft.com/office/drawing/2014/main" id="{6ACB0C0A-7BD0-161C-B2B2-A4B01DED6295}"/>
                  </a:ext>
                </a:extLst>
              </p:cNvPr>
              <p:cNvSpPr/>
              <p:nvPr/>
            </p:nvSpPr>
            <p:spPr>
              <a:xfrm>
                <a:off x="0" y="0"/>
                <a:ext cx="5458419" cy="1483907"/>
              </a:xfrm>
              <a:custGeom>
                <a:avLst/>
                <a:gdLst/>
                <a:ahLst/>
                <a:cxnLst/>
                <a:rect l="l" t="t" r="r" b="b"/>
                <a:pathLst>
                  <a:path w="5458419" h="1483907">
                    <a:moveTo>
                      <a:pt x="0" y="0"/>
                    </a:moveTo>
                    <a:lnTo>
                      <a:pt x="5458419" y="0"/>
                    </a:lnTo>
                    <a:lnTo>
                      <a:pt x="5458419" y="1483907"/>
                    </a:lnTo>
                    <a:lnTo>
                      <a:pt x="0" y="148390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55B25BA0-A756-2384-C581-5B785C0C794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458419" cy="1522006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400"/>
                  </a:lnSpc>
                </a:pPr>
                <a:endParaRPr sz="1200"/>
              </a:p>
            </p:txBody>
          </p:sp>
        </p:grpSp>
        <p:grpSp>
          <p:nvGrpSpPr>
            <p:cNvPr id="34" name="Group 3">
              <a:extLst>
                <a:ext uri="{FF2B5EF4-FFF2-40B4-BE49-F238E27FC236}">
                  <a16:creationId xmlns:a16="http://schemas.microsoft.com/office/drawing/2014/main" id="{F1FF3A15-BF41-F573-0580-8558C07603CA}"/>
                </a:ext>
              </a:extLst>
            </p:cNvPr>
            <p:cNvGrpSpPr/>
            <p:nvPr/>
          </p:nvGrpSpPr>
          <p:grpSpPr>
            <a:xfrm>
              <a:off x="8921109" y="5451929"/>
              <a:ext cx="3735348" cy="1055664"/>
              <a:chOff x="-1686475" y="-38100"/>
              <a:chExt cx="7144894" cy="1985985"/>
            </a:xfrm>
          </p:grpSpPr>
          <p:sp>
            <p:nvSpPr>
              <p:cNvPr id="35" name="Freeform 4">
                <a:extLst>
                  <a:ext uri="{FF2B5EF4-FFF2-40B4-BE49-F238E27FC236}">
                    <a16:creationId xmlns:a16="http://schemas.microsoft.com/office/drawing/2014/main" id="{2624AB2F-D099-3488-894A-D61EDE420AA2}"/>
                  </a:ext>
                </a:extLst>
              </p:cNvPr>
              <p:cNvSpPr/>
              <p:nvPr/>
            </p:nvSpPr>
            <p:spPr>
              <a:xfrm>
                <a:off x="-1686475" y="317008"/>
                <a:ext cx="6742185" cy="1630877"/>
              </a:xfrm>
              <a:custGeom>
                <a:avLst/>
                <a:gdLst/>
                <a:ahLst/>
                <a:cxnLst/>
                <a:rect l="l" t="t" r="r" b="b"/>
                <a:pathLst>
                  <a:path w="5458419" h="1483907">
                    <a:moveTo>
                      <a:pt x="0" y="0"/>
                    </a:moveTo>
                    <a:lnTo>
                      <a:pt x="5458419" y="0"/>
                    </a:lnTo>
                    <a:lnTo>
                      <a:pt x="5458419" y="1483907"/>
                    </a:lnTo>
                    <a:lnTo>
                      <a:pt x="0" y="148390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36" name="TextBox 5">
                <a:extLst>
                  <a:ext uri="{FF2B5EF4-FFF2-40B4-BE49-F238E27FC236}">
                    <a16:creationId xmlns:a16="http://schemas.microsoft.com/office/drawing/2014/main" id="{8216D83C-9BB1-25CC-4373-E2998EBD2FE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458419" cy="1522006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400"/>
                  </a:lnSpc>
                </a:pPr>
                <a:endParaRPr sz="1200"/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71EE5EB-1CCA-47DE-B525-F72C28075A12}"/>
              </a:ext>
            </a:extLst>
          </p:cNvPr>
          <p:cNvSpPr txBox="1"/>
          <p:nvPr/>
        </p:nvSpPr>
        <p:spPr>
          <a:xfrm>
            <a:off x="112670" y="4116069"/>
            <a:ext cx="1849694" cy="13508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rgbClr val="191919"/>
                </a:solidFill>
                <a:latin typeface="Aileron"/>
              </a:rPr>
              <a:t>Explore the use of R for static and interactive</a:t>
            </a:r>
          </a:p>
          <a:p>
            <a:pPr lvl="0" algn="ctr">
              <a:lnSpc>
                <a:spcPct val="150000"/>
              </a:lnSpc>
              <a:buNone/>
            </a:pPr>
            <a:endParaRPr lang="en-US" sz="1200" b="0" i="0" u="none" strike="noStrike" noProof="0" dirty="0">
              <a:solidFill>
                <a:srgbClr val="000000"/>
              </a:solidFill>
              <a:latin typeface="Aileron"/>
            </a:endParaRPr>
          </a:p>
          <a:p>
            <a:pPr algn="ctr">
              <a:lnSpc>
                <a:spcPct val="150000"/>
              </a:lnSpc>
            </a:pPr>
            <a:r>
              <a:rPr lang="en-US" sz="1200" b="1" dirty="0">
                <a:solidFill>
                  <a:srgbClr val="191919"/>
                </a:solidFill>
                <a:latin typeface="Aileron"/>
              </a:rPr>
              <a:t>Multiple trainings on </a:t>
            </a:r>
            <a:br>
              <a:rPr lang="en-US" sz="1200" b="1" dirty="0">
                <a:solidFill>
                  <a:srgbClr val="191919"/>
                </a:solidFill>
                <a:latin typeface="Aileron"/>
              </a:rPr>
            </a:br>
            <a:r>
              <a:rPr lang="en-US" sz="1200" b="1" i="1" dirty="0" err="1">
                <a:solidFill>
                  <a:srgbClr val="191919"/>
                </a:solidFill>
                <a:latin typeface="Aileron"/>
              </a:rPr>
              <a:t>ggplot</a:t>
            </a:r>
            <a:r>
              <a:rPr lang="en-US" sz="1200" b="1" dirty="0">
                <a:solidFill>
                  <a:srgbClr val="191919"/>
                </a:solidFill>
                <a:latin typeface="Aileron"/>
              </a:rPr>
              <a:t> in R.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AEA726-7FB5-4082-B56D-B4660683BBB5}"/>
              </a:ext>
            </a:extLst>
          </p:cNvPr>
          <p:cNvSpPr txBox="1"/>
          <p:nvPr/>
        </p:nvSpPr>
        <p:spPr>
          <a:xfrm>
            <a:off x="2117437" y="3493173"/>
            <a:ext cx="1849694" cy="24588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rgbClr val="191919"/>
                </a:solidFill>
                <a:latin typeface="Aileron"/>
              </a:rPr>
              <a:t>R becomes a Flagship Initiative</a:t>
            </a:r>
          </a:p>
          <a:p>
            <a:pPr algn="ctr">
              <a:lnSpc>
                <a:spcPct val="150000"/>
              </a:lnSpc>
            </a:pPr>
            <a:endParaRPr lang="en-US" sz="1200" dirty="0">
              <a:solidFill>
                <a:srgbClr val="191919"/>
              </a:solidFill>
              <a:latin typeface="Aileron"/>
            </a:endParaRP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rgbClr val="191919"/>
                </a:solidFill>
                <a:latin typeface="Aileron"/>
              </a:rPr>
              <a:t>Developed infrastructure and process for R in SPACE</a:t>
            </a:r>
          </a:p>
          <a:p>
            <a:pPr algn="ctr">
              <a:lnSpc>
                <a:spcPct val="150000"/>
              </a:lnSpc>
            </a:pPr>
            <a:endParaRPr lang="en-US" sz="1200" dirty="0">
              <a:solidFill>
                <a:srgbClr val="191919"/>
              </a:solidFill>
              <a:latin typeface="Aileron"/>
            </a:endParaRPr>
          </a:p>
          <a:p>
            <a:pPr algn="ctr">
              <a:lnSpc>
                <a:spcPct val="150000"/>
              </a:lnSpc>
            </a:pPr>
            <a:r>
              <a:rPr lang="en-US" sz="1200" b="1" dirty="0">
                <a:solidFill>
                  <a:srgbClr val="191919"/>
                </a:solidFill>
                <a:latin typeface="Aileron"/>
              </a:rPr>
              <a:t>Machine learning training series using 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6204E3-84B1-42CB-91B1-801C25732B31}"/>
              </a:ext>
            </a:extLst>
          </p:cNvPr>
          <p:cNvSpPr txBox="1"/>
          <p:nvPr/>
        </p:nvSpPr>
        <p:spPr>
          <a:xfrm>
            <a:off x="4147155" y="3045572"/>
            <a:ext cx="1849694" cy="27358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lnSpc>
                <a:spcPct val="150000"/>
              </a:lnSpc>
              <a:buNone/>
            </a:pPr>
            <a:r>
              <a:rPr lang="en-US" sz="1200" spc="26" dirty="0">
                <a:solidFill>
                  <a:srgbClr val="191919"/>
                </a:solidFill>
                <a:latin typeface="Aileron"/>
              </a:rPr>
              <a:t>Open-sourced first R packages (</a:t>
            </a:r>
            <a:r>
              <a:rPr lang="en-US" sz="1200" i="1" spc="26" dirty="0" err="1">
                <a:solidFill>
                  <a:srgbClr val="191919"/>
                </a:solidFill>
                <a:latin typeface="Aileron"/>
              </a:rPr>
              <a:t>tidytlg</a:t>
            </a:r>
            <a:r>
              <a:rPr lang="en-US" sz="1200" spc="26" dirty="0">
                <a:solidFill>
                  <a:srgbClr val="191919"/>
                </a:solidFill>
                <a:latin typeface="Aileron"/>
              </a:rPr>
              <a:t>)</a:t>
            </a:r>
          </a:p>
          <a:p>
            <a:pPr algn="ctr">
              <a:lnSpc>
                <a:spcPct val="150000"/>
              </a:lnSpc>
            </a:pPr>
            <a:endParaRPr lang="en-US" sz="1200" spc="26" dirty="0">
              <a:solidFill>
                <a:srgbClr val="191919"/>
              </a:solidFill>
              <a:latin typeface="Aileron"/>
            </a:endParaRPr>
          </a:p>
          <a:p>
            <a:pPr algn="ctr">
              <a:lnSpc>
                <a:spcPct val="150000"/>
              </a:lnSpc>
            </a:pPr>
            <a:r>
              <a:rPr lang="en-US" sz="1200" spc="26" dirty="0">
                <a:solidFill>
                  <a:srgbClr val="191919"/>
                </a:solidFill>
                <a:latin typeface="Aileron"/>
              </a:rPr>
              <a:t>Standard R TLG Code Catalog</a:t>
            </a:r>
          </a:p>
          <a:p>
            <a:pPr algn="ctr">
              <a:lnSpc>
                <a:spcPct val="150000"/>
              </a:lnSpc>
            </a:pPr>
            <a:endParaRPr lang="en-US" sz="1200" spc="26" dirty="0">
              <a:solidFill>
                <a:srgbClr val="191919"/>
              </a:solidFill>
              <a:latin typeface="Aileron"/>
            </a:endParaRPr>
          </a:p>
          <a:p>
            <a:pPr algn="ctr">
              <a:lnSpc>
                <a:spcPct val="150000"/>
              </a:lnSpc>
            </a:pPr>
            <a:r>
              <a:rPr lang="en-US" sz="1200" b="1" dirty="0">
                <a:solidFill>
                  <a:srgbClr val="191919"/>
                </a:solidFill>
                <a:latin typeface="Aileron"/>
              </a:rPr>
              <a:t>Internal initiative of comparing SAS and R efficacy analysis </a:t>
            </a:r>
            <a:br>
              <a:rPr lang="en-US" sz="1200" b="1" dirty="0">
                <a:solidFill>
                  <a:srgbClr val="191919"/>
                </a:solidFill>
                <a:latin typeface="Aileron"/>
              </a:rPr>
            </a:br>
            <a:r>
              <a:rPr lang="en-US" sz="1200" b="1" dirty="0">
                <a:solidFill>
                  <a:srgbClr val="191919"/>
                </a:solidFill>
                <a:latin typeface="Aileron"/>
              </a:rPr>
              <a:t>(</a:t>
            </a:r>
            <a:r>
              <a:rPr lang="en-US" sz="1200" b="1" dirty="0" err="1">
                <a:solidFill>
                  <a:srgbClr val="191919"/>
                </a:solidFill>
                <a:latin typeface="Aileron"/>
              </a:rPr>
              <a:t>cfr</a:t>
            </a:r>
            <a:r>
              <a:rPr lang="en-US" sz="1200" b="1" dirty="0">
                <a:solidFill>
                  <a:srgbClr val="191919"/>
                </a:solidFill>
                <a:latin typeface="Aileron"/>
              </a:rPr>
              <a:t>. PHUSE CAMIS)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935932-A994-41B8-8A2F-ECD0A7FEC83B}"/>
              </a:ext>
            </a:extLst>
          </p:cNvPr>
          <p:cNvSpPr txBox="1"/>
          <p:nvPr/>
        </p:nvSpPr>
        <p:spPr>
          <a:xfrm>
            <a:off x="6174247" y="2670672"/>
            <a:ext cx="1849694" cy="3410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rgbClr val="191919"/>
                </a:solidFill>
                <a:latin typeface="Aileron"/>
              </a:rPr>
              <a:t>Developed infrastructure for interactive R in SPACE</a:t>
            </a:r>
            <a:endParaRPr lang="en-US" sz="1200" spc="26" dirty="0">
              <a:solidFill>
                <a:srgbClr val="191919"/>
              </a:solidFill>
              <a:latin typeface="Aileron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191919"/>
              </a:solidFill>
              <a:latin typeface="Aileron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191919"/>
                </a:solidFill>
                <a:latin typeface="Aileron"/>
              </a:rPr>
              <a:t>Shift strategy</a:t>
            </a:r>
            <a:r>
              <a:rPr lang="en-US" sz="1200" b="1" dirty="0">
                <a:solidFill>
                  <a:srgbClr val="191919"/>
                </a:solidFill>
                <a:latin typeface="Aileron"/>
              </a:rPr>
              <a:t> </a:t>
            </a:r>
            <a:r>
              <a:rPr lang="en-US" sz="1200" dirty="0">
                <a:solidFill>
                  <a:srgbClr val="191919"/>
                </a:solidFill>
                <a:latin typeface="Aileron"/>
              </a:rPr>
              <a:t>to use existing R OS frameworks (</a:t>
            </a:r>
            <a:r>
              <a:rPr lang="en-US" sz="1200" i="1" dirty="0" err="1">
                <a:solidFill>
                  <a:srgbClr val="191919"/>
                </a:solidFill>
                <a:latin typeface="Aileron"/>
              </a:rPr>
              <a:t>rtables</a:t>
            </a:r>
            <a:r>
              <a:rPr lang="en-US" sz="1200" dirty="0">
                <a:solidFill>
                  <a:srgbClr val="191919"/>
                </a:solidFill>
                <a:latin typeface="Aileron"/>
              </a:rPr>
              <a:t> &amp; </a:t>
            </a:r>
            <a:r>
              <a:rPr lang="en-US" sz="1200" i="1" dirty="0">
                <a:solidFill>
                  <a:srgbClr val="191919"/>
                </a:solidFill>
                <a:latin typeface="Aileron"/>
              </a:rPr>
              <a:t>tern</a:t>
            </a:r>
            <a:r>
              <a:rPr lang="en-US" sz="1200" dirty="0">
                <a:solidFill>
                  <a:srgbClr val="191919"/>
                </a:solidFill>
                <a:latin typeface="Aileron"/>
              </a:rPr>
              <a:t>)</a:t>
            </a:r>
          </a:p>
          <a:p>
            <a:pPr lvl="0" algn="ctr">
              <a:lnSpc>
                <a:spcPct val="150000"/>
              </a:lnSpc>
              <a:defRPr/>
            </a:pPr>
            <a:endParaRPr lang="en-US" sz="1200" b="1" spc="26" dirty="0">
              <a:solidFill>
                <a:srgbClr val="191919"/>
              </a:solidFill>
              <a:latin typeface="Aileron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sz="1200" b="1" spc="26" dirty="0">
                <a:solidFill>
                  <a:srgbClr val="191919"/>
                </a:solidFill>
                <a:latin typeface="Aileron"/>
              </a:rPr>
              <a:t>More and more R Shiny apps and R markdown reports developed</a:t>
            </a:r>
            <a:endParaRPr lang="en-US" sz="1200" dirty="0">
              <a:solidFill>
                <a:srgbClr val="191919"/>
              </a:solidFill>
              <a:latin typeface="Aileron"/>
            </a:endParaRPr>
          </a:p>
          <a:p>
            <a:pPr marL="0" marR="0" lvl="0" indent="0" algn="ctr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191919"/>
              </a:solidFill>
              <a:latin typeface="Aileron"/>
            </a:endParaRPr>
          </a:p>
          <a:p>
            <a:pPr marL="0" marR="0" lvl="0" indent="0" algn="ctr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191919"/>
              </a:solidFill>
              <a:latin typeface="Aileron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6DEAE4-2EF3-4A45-ABCF-6B43B423C609}"/>
              </a:ext>
            </a:extLst>
          </p:cNvPr>
          <p:cNvSpPr txBox="1"/>
          <p:nvPr/>
        </p:nvSpPr>
        <p:spPr>
          <a:xfrm>
            <a:off x="8233581" y="2074248"/>
            <a:ext cx="1849692" cy="273581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26" dirty="0">
                <a:solidFill>
                  <a:schemeClr val="bg1"/>
                </a:solidFill>
                <a:latin typeface="Aileron"/>
              </a:rPr>
              <a:t>Contribute to R OS frameworks, and c</a:t>
            </a:r>
            <a:r>
              <a:rPr lang="en-US" sz="1200" spc="26" dirty="0">
                <a:solidFill>
                  <a:schemeClr val="bg1"/>
                </a:solidFill>
                <a:latin typeface="Aileron"/>
                <a:cs typeface="Aileron"/>
              </a:rPr>
              <a:t>reation of new TLG Standards in R using OS framework</a:t>
            </a:r>
          </a:p>
          <a:p>
            <a:pPr algn="ctr">
              <a:lnSpc>
                <a:spcPct val="150000"/>
              </a:lnSpc>
              <a:defRPr/>
            </a:pPr>
            <a:endParaRPr lang="en-US" sz="1200" spc="26" dirty="0">
              <a:solidFill>
                <a:srgbClr val="000000"/>
              </a:solidFill>
              <a:latin typeface="Aileron"/>
              <a:cs typeface="Aileron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sz="1200" b="1" spc="26" dirty="0">
                <a:solidFill>
                  <a:schemeClr val="bg1"/>
                </a:solidFill>
                <a:latin typeface="Aileron"/>
              </a:rPr>
              <a:t>First hybrid submissions</a:t>
            </a:r>
          </a:p>
          <a:p>
            <a:pPr algn="ctr">
              <a:lnSpc>
                <a:spcPct val="150000"/>
              </a:lnSpc>
              <a:defRPr/>
            </a:pPr>
            <a:endParaRPr lang="en-US" sz="1200" b="1" spc="26" dirty="0">
              <a:solidFill>
                <a:schemeClr val="bg1"/>
              </a:solidFill>
              <a:latin typeface="Aileron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sz="1200" b="1" spc="26" dirty="0">
                <a:solidFill>
                  <a:schemeClr val="bg1"/>
                </a:solidFill>
                <a:latin typeface="Aileron"/>
              </a:rPr>
              <a:t>Introduction to R training for stats</a:t>
            </a:r>
            <a:endParaRPr lang="en-US" sz="1200" spc="26" dirty="0">
              <a:solidFill>
                <a:srgbClr val="000000"/>
              </a:solidFill>
              <a:latin typeface="Aileron"/>
            </a:endParaRPr>
          </a:p>
          <a:p>
            <a:pPr marL="0" marR="0" lvl="0" indent="0" algn="ctr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spc="26" dirty="0">
              <a:solidFill>
                <a:schemeClr val="bg1"/>
              </a:solidFill>
              <a:latin typeface="Aileron"/>
              <a:cs typeface="Aileron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4B13A19-DCDD-4C93-92BC-FAE7CA863A18}"/>
              </a:ext>
            </a:extLst>
          </p:cNvPr>
          <p:cNvSpPr txBox="1"/>
          <p:nvPr/>
        </p:nvSpPr>
        <p:spPr>
          <a:xfrm>
            <a:off x="10244835" y="1397366"/>
            <a:ext cx="1825721" cy="273581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spc="26" dirty="0">
                <a:solidFill>
                  <a:srgbClr val="ECF0F3"/>
                </a:solidFill>
                <a:latin typeface="Aileron"/>
              </a:rPr>
              <a:t>Existing OS interactive framework extended for J&amp;J (</a:t>
            </a:r>
            <a:r>
              <a:rPr lang="en-US" sz="1200" i="1" spc="26" dirty="0">
                <a:solidFill>
                  <a:srgbClr val="ECF0F3"/>
                </a:solidFill>
                <a:latin typeface="Aileron"/>
              </a:rPr>
              <a:t>teal</a:t>
            </a:r>
            <a:r>
              <a:rPr lang="en-US" sz="1200" spc="26" dirty="0">
                <a:solidFill>
                  <a:srgbClr val="ECF0F3"/>
                </a:solidFill>
                <a:latin typeface="Aileron"/>
              </a:rPr>
              <a:t>)</a:t>
            </a:r>
          </a:p>
          <a:p>
            <a:pPr algn="ctr">
              <a:lnSpc>
                <a:spcPct val="150000"/>
              </a:lnSpc>
            </a:pPr>
            <a:endParaRPr lang="en-US" sz="1200" b="1" spc="26" dirty="0">
              <a:solidFill>
                <a:srgbClr val="ECF0F3"/>
              </a:solidFill>
              <a:latin typeface="Aileron"/>
            </a:endParaRPr>
          </a:p>
          <a:p>
            <a:pPr algn="ctr">
              <a:lnSpc>
                <a:spcPct val="150000"/>
              </a:lnSpc>
            </a:pPr>
            <a:r>
              <a:rPr lang="en-US" sz="1200" b="1" spc="26" dirty="0">
                <a:solidFill>
                  <a:srgbClr val="ECF0F3"/>
                </a:solidFill>
                <a:latin typeface="Aileron"/>
              </a:rPr>
              <a:t>Adoption of static R as business as usual</a:t>
            </a:r>
          </a:p>
          <a:p>
            <a:pPr algn="ctr">
              <a:lnSpc>
                <a:spcPct val="150000"/>
              </a:lnSpc>
            </a:pPr>
            <a:endParaRPr lang="en-US" sz="1200" spc="26" dirty="0">
              <a:solidFill>
                <a:srgbClr val="000000"/>
              </a:solidFill>
              <a:latin typeface="Aileron"/>
              <a:cs typeface="Aileron"/>
            </a:endParaRPr>
          </a:p>
          <a:p>
            <a:pPr algn="ctr">
              <a:lnSpc>
                <a:spcPct val="150000"/>
              </a:lnSpc>
            </a:pPr>
            <a:r>
              <a:rPr lang="en-US" sz="1200" b="1" spc="26" dirty="0">
                <a:solidFill>
                  <a:srgbClr val="ECF0F3"/>
                </a:solidFill>
                <a:latin typeface="Aileron"/>
              </a:rPr>
              <a:t>More advanced </a:t>
            </a:r>
            <a:br>
              <a:rPr lang="en-US" sz="1200" b="1" spc="26" dirty="0">
                <a:solidFill>
                  <a:srgbClr val="ECF0F3"/>
                </a:solidFill>
                <a:latin typeface="Aileron"/>
              </a:rPr>
            </a:br>
            <a:r>
              <a:rPr lang="en-US" sz="1200" b="1" spc="26" dirty="0">
                <a:solidFill>
                  <a:srgbClr val="ECF0F3"/>
                </a:solidFill>
                <a:latin typeface="Aileron"/>
              </a:rPr>
              <a:t>R training for stats</a:t>
            </a:r>
            <a:endParaRPr lang="en-US" b="1" dirty="0"/>
          </a:p>
          <a:p>
            <a:pPr algn="ctr">
              <a:lnSpc>
                <a:spcPct val="150000"/>
              </a:lnSpc>
            </a:pPr>
            <a:endParaRPr lang="en-US" sz="1200" spc="26" dirty="0">
              <a:solidFill>
                <a:srgbClr val="ECF0F3"/>
              </a:solidFill>
              <a:latin typeface="Aileron"/>
            </a:endParaRPr>
          </a:p>
        </p:txBody>
      </p:sp>
      <p:pic>
        <p:nvPicPr>
          <p:cNvPr id="58" name="Picture 57" descr="A cartoon of a sailboat&#10;&#10;AI-generated content may be incorrect.">
            <a:extLst>
              <a:ext uri="{FF2B5EF4-FFF2-40B4-BE49-F238E27FC236}">
                <a16:creationId xmlns:a16="http://schemas.microsoft.com/office/drawing/2014/main" id="{1AF57E9A-719C-073B-8EFD-0AA993537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1517" y="5199223"/>
            <a:ext cx="944220" cy="1077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6AAAAFB-EB2F-E0C2-1D24-661C3797AD31}"/>
              </a:ext>
            </a:extLst>
          </p:cNvPr>
          <p:cNvSpPr txBox="1"/>
          <p:nvPr/>
        </p:nvSpPr>
        <p:spPr>
          <a:xfrm>
            <a:off x="112670" y="6634264"/>
            <a:ext cx="229979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OS = open-source</a:t>
            </a:r>
            <a:endParaRPr lang="en-BE" sz="1000" kern="120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328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B9930-4EB0-390C-64CB-ED64817F4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F441CDB-7529-502C-27E8-8BABD7465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287" y="901014"/>
            <a:ext cx="4114045" cy="1944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74BE0-4030-9E0A-B11E-48CAFF9C9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D767-5246-2244-A4A3-B8AFB218393C}" type="slidenum">
              <a:rPr lang="en-GB" smtClean="0"/>
              <a:t>30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A0476B1-3AF6-720A-5C14-1ED3F2DC7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562"/>
            <a:ext cx="10515600" cy="741165"/>
          </a:xfrm>
        </p:spPr>
        <p:txBody>
          <a:bodyPr/>
          <a:lstStyle/>
          <a:p>
            <a:r>
              <a:rPr lang="en-US" sz="2800" b="0" dirty="0">
                <a:solidFill>
                  <a:schemeClr val="accent1"/>
                </a:solidFill>
                <a:latin typeface="+mj-lt"/>
              </a:rPr>
              <a:t>R vs SAS: different results for one-sided p-value if the direction is opposite to the expectation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955485-5B4A-B915-3ABC-EEA4A2D2922D}"/>
              </a:ext>
            </a:extLst>
          </p:cNvPr>
          <p:cNvSpPr txBox="1"/>
          <p:nvPr/>
        </p:nvSpPr>
        <p:spPr>
          <a:xfrm>
            <a:off x="3293552" y="1968024"/>
            <a:ext cx="134405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Placebo</a:t>
            </a:r>
            <a:endParaRPr lang="en-BE" sz="1800" kern="120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60F4BE-57A3-CCB3-3F49-17DA7F6180AB}"/>
              </a:ext>
            </a:extLst>
          </p:cNvPr>
          <p:cNvSpPr txBox="1"/>
          <p:nvPr/>
        </p:nvSpPr>
        <p:spPr>
          <a:xfrm>
            <a:off x="3293552" y="2251203"/>
            <a:ext cx="134405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/>
              <a:t>Low dose</a:t>
            </a:r>
            <a:endParaRPr lang="en-BE" sz="1800" kern="120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906B35-8B4B-8933-A60C-66B6DEE83EFF}"/>
              </a:ext>
            </a:extLst>
          </p:cNvPr>
          <p:cNvSpPr txBox="1"/>
          <p:nvPr/>
        </p:nvSpPr>
        <p:spPr>
          <a:xfrm>
            <a:off x="131023" y="4122373"/>
            <a:ext cx="628928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R, you can specify the direction of the one-sided p-value</a:t>
            </a:r>
          </a:p>
          <a:p>
            <a:pPr algn="l"/>
            <a:r>
              <a:rPr lang="en-US" sz="1600" dirty="0"/>
              <a:t>[coin::</a:t>
            </a:r>
            <a:r>
              <a:rPr lang="en-US" sz="1600" dirty="0" err="1"/>
              <a:t>wilcox_test</a:t>
            </a:r>
            <a:r>
              <a:rPr lang="en-US" sz="1600" dirty="0"/>
              <a:t>() function]</a:t>
            </a:r>
            <a:endParaRPr lang="en-BE" sz="1600" kern="120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3ED787E-9679-9581-A07A-B2872524FD57}"/>
              </a:ext>
            </a:extLst>
          </p:cNvPr>
          <p:cNvSpPr/>
          <p:nvPr/>
        </p:nvSpPr>
        <p:spPr>
          <a:xfrm>
            <a:off x="5176091" y="1891409"/>
            <a:ext cx="2073008" cy="719589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74FE60-8881-F586-28CE-B406B3F91E42}"/>
              </a:ext>
            </a:extLst>
          </p:cNvPr>
          <p:cNvSpPr txBox="1"/>
          <p:nvPr/>
        </p:nvSpPr>
        <p:spPr>
          <a:xfrm>
            <a:off x="6363236" y="3098911"/>
            <a:ext cx="574722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1B1D22"/>
                </a:solidFill>
                <a:effectLst/>
              </a:rPr>
              <a:t>In SAS, you can’t specify the direction of the one-sided p-value</a:t>
            </a:r>
          </a:p>
          <a:p>
            <a:endParaRPr lang="en-US" sz="1600" dirty="0">
              <a:solidFill>
                <a:srgbClr val="1B1D22"/>
              </a:solidFill>
            </a:endParaRPr>
          </a:p>
          <a:p>
            <a:r>
              <a:rPr lang="en-US" sz="1600" b="0" i="0" dirty="0">
                <a:solidFill>
                  <a:srgbClr val="1B1D22"/>
                </a:solidFill>
                <a:effectLst/>
              </a:rPr>
              <a:t>…For one-sided tests, PROC NPAR1WAY displays the right-sided </a:t>
            </a:r>
            <a:r>
              <a:rPr lang="en-US" sz="1600" b="0" i="1" dirty="0">
                <a:solidFill>
                  <a:srgbClr val="1B1D22"/>
                </a:solidFill>
                <a:effectLst/>
              </a:rPr>
              <a:t>p</a:t>
            </a:r>
            <a:r>
              <a:rPr lang="en-US" sz="1600" b="0" i="0" dirty="0">
                <a:solidFill>
                  <a:srgbClr val="1B1D22"/>
                </a:solidFill>
                <a:effectLst/>
              </a:rPr>
              <a:t>-value when the observed value of the test statistic is greater than its expected value. The right-sided </a:t>
            </a:r>
            <a:r>
              <a:rPr lang="en-US" sz="1600" b="0" i="1" dirty="0">
                <a:solidFill>
                  <a:srgbClr val="1B1D22"/>
                </a:solidFill>
                <a:effectLst/>
              </a:rPr>
              <a:t>p</a:t>
            </a:r>
            <a:r>
              <a:rPr lang="en-US" sz="1600" b="0" i="0" dirty="0">
                <a:solidFill>
                  <a:srgbClr val="1B1D22"/>
                </a:solidFill>
                <a:effectLst/>
              </a:rPr>
              <a:t>-value is the </a:t>
            </a:r>
            <a:r>
              <a:rPr lang="en-US" sz="1600" b="0" i="0" dirty="0">
                <a:solidFill>
                  <a:srgbClr val="1B1D22"/>
                </a:solidFill>
                <a:effectLst/>
                <a:highlight>
                  <a:srgbClr val="FFFF00"/>
                </a:highlight>
              </a:rPr>
              <a:t>sum of probabilities for those tables with a test statistic that is greater than or equal to the observed test statistic</a:t>
            </a:r>
            <a:r>
              <a:rPr lang="en-US" sz="1600" b="0" i="0" dirty="0">
                <a:solidFill>
                  <a:srgbClr val="1B1D22"/>
                </a:solidFill>
                <a:effectLst/>
              </a:rPr>
              <a:t>…</a:t>
            </a:r>
            <a:endParaRPr lang="en-BE" sz="16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D62B30E-2D83-3F39-9681-0B5E3C8F0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029" y="5172886"/>
            <a:ext cx="4874675" cy="13167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BFCEAC-446B-6AE8-885A-803793147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416" y="4724862"/>
            <a:ext cx="4874675" cy="169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66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FD76D-79F5-44D5-E20D-6CFF721A2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6B635-1328-0F50-2CF9-259204690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1" name="Graphic 10" descr="Good Inventory outline">
            <a:extLst>
              <a:ext uri="{FF2B5EF4-FFF2-40B4-BE49-F238E27FC236}">
                <a16:creationId xmlns:a16="http://schemas.microsoft.com/office/drawing/2014/main" id="{844EC85F-DF33-3895-5F9F-A7BACDF8C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80732" y="2298442"/>
            <a:ext cx="914400" cy="9144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79C5F5E-8FA6-D220-1279-8CC409C13A74}"/>
              </a:ext>
            </a:extLst>
          </p:cNvPr>
          <p:cNvGrpSpPr/>
          <p:nvPr/>
        </p:nvGrpSpPr>
        <p:grpSpPr>
          <a:xfrm>
            <a:off x="7143567" y="2203690"/>
            <a:ext cx="914400" cy="1009152"/>
            <a:chOff x="7623544" y="3803107"/>
            <a:chExt cx="914400" cy="1009152"/>
          </a:xfrm>
        </p:grpSpPr>
        <p:pic>
          <p:nvPicPr>
            <p:cNvPr id="13" name="Graphic 12" descr="Bad Inventory outline">
              <a:extLst>
                <a:ext uri="{FF2B5EF4-FFF2-40B4-BE49-F238E27FC236}">
                  <a16:creationId xmlns:a16="http://schemas.microsoft.com/office/drawing/2014/main" id="{A96D7395-3543-15F9-3D81-62588627C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23544" y="3897859"/>
              <a:ext cx="914400" cy="9144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B0D759D-7858-D2F5-1567-9DC3F52AC7CF}"/>
                </a:ext>
              </a:extLst>
            </p:cNvPr>
            <p:cNvSpPr/>
            <p:nvPr/>
          </p:nvSpPr>
          <p:spPr>
            <a:xfrm>
              <a:off x="7837490" y="3803107"/>
              <a:ext cx="340242" cy="2658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13BFC79-73F9-D0AC-A71D-A7B44895B599}"/>
                </a:ext>
              </a:extLst>
            </p:cNvPr>
            <p:cNvSpPr/>
            <p:nvPr/>
          </p:nvSpPr>
          <p:spPr>
            <a:xfrm>
              <a:off x="7770628" y="3956474"/>
              <a:ext cx="340242" cy="2658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Placeholder 31">
            <a:extLst>
              <a:ext uri="{FF2B5EF4-FFF2-40B4-BE49-F238E27FC236}">
                <a16:creationId xmlns:a16="http://schemas.microsoft.com/office/drawing/2014/main" id="{4410FD43-20A1-C97D-137C-C13C1B4E10B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8435" y="2088267"/>
            <a:ext cx="1315172" cy="1315170"/>
          </a:xfrm>
          <a:prstGeom prst="rect">
            <a:avLst/>
          </a:prstGeom>
        </p:spPr>
      </p:pic>
      <p:sp>
        <p:nvSpPr>
          <p:cNvPr id="17" name="Arrow: Up 16">
            <a:extLst>
              <a:ext uri="{FF2B5EF4-FFF2-40B4-BE49-F238E27FC236}">
                <a16:creationId xmlns:a16="http://schemas.microsoft.com/office/drawing/2014/main" id="{75D4F694-3FA3-C254-239F-96CA6CA67024}"/>
              </a:ext>
            </a:extLst>
          </p:cNvPr>
          <p:cNvSpPr/>
          <p:nvPr/>
        </p:nvSpPr>
        <p:spPr>
          <a:xfrm rot="5400000">
            <a:off x="8810922" y="2230815"/>
            <a:ext cx="446224" cy="829339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33EE2E-65DA-4844-5FA4-69C138FD5856}"/>
              </a:ext>
            </a:extLst>
          </p:cNvPr>
          <p:cNvSpPr txBox="1"/>
          <p:nvPr/>
        </p:nvSpPr>
        <p:spPr>
          <a:xfrm>
            <a:off x="1410788" y="2324568"/>
            <a:ext cx="1903082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Mostly the same</a:t>
            </a:r>
            <a:endParaRPr lang="en-BE" sz="2800" kern="120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2F96EE-A581-054F-49BB-D1EFA6F9F68D}"/>
              </a:ext>
            </a:extLst>
          </p:cNvPr>
          <p:cNvSpPr txBox="1"/>
          <p:nvPr/>
        </p:nvSpPr>
        <p:spPr>
          <a:xfrm>
            <a:off x="5106871" y="2345718"/>
            <a:ext cx="1903082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dirty="0"/>
              <a:t>…b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ut not always</a:t>
            </a:r>
            <a:endParaRPr lang="en-BE" sz="2800" kern="120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5FEB4A-039B-6BF2-6041-C5C8E414098C}"/>
              </a:ext>
            </a:extLst>
          </p:cNvPr>
          <p:cNvSpPr txBox="1"/>
          <p:nvPr/>
        </p:nvSpPr>
        <p:spPr>
          <a:xfrm>
            <a:off x="591095" y="3614218"/>
            <a:ext cx="10642962" cy="1433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This causes uncertainty, apprehension and nervousness about the use of 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But which software is “</a:t>
            </a:r>
            <a:r>
              <a:rPr lang="en-GB" sz="2000" i="1" dirty="0"/>
              <a:t>correct</a:t>
            </a:r>
            <a:r>
              <a:rPr lang="en-GB" sz="2000" dirty="0"/>
              <a:t>”?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Why do they differ?</a:t>
            </a:r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C3CAE5CE-8DE5-76C0-1751-7F70993D86AF}"/>
              </a:ext>
            </a:extLst>
          </p:cNvPr>
          <p:cNvSpPr/>
          <p:nvPr/>
        </p:nvSpPr>
        <p:spPr>
          <a:xfrm rot="5400000">
            <a:off x="3501764" y="5119906"/>
            <a:ext cx="567769" cy="1249520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60EFC9-FDB8-B5C1-3D50-D7BDBF616F47}"/>
              </a:ext>
            </a:extLst>
          </p:cNvPr>
          <p:cNvSpPr txBox="1"/>
          <p:nvPr/>
        </p:nvSpPr>
        <p:spPr>
          <a:xfrm>
            <a:off x="4479634" y="5543528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Finding out is very time consuming !!!!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4A2DFC9-A89E-5331-FB42-7A96A26D3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737"/>
            <a:ext cx="10515600" cy="468590"/>
          </a:xfrm>
        </p:spPr>
        <p:txBody>
          <a:bodyPr/>
          <a:lstStyle/>
          <a:p>
            <a:r>
              <a:rPr lang="en-US" sz="3500" dirty="0">
                <a:solidFill>
                  <a:schemeClr val="accent1"/>
                </a:solidFill>
              </a:rPr>
              <a:t>Why do we need CAMIS?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0A281B-C78A-ED5E-626E-991B7FA6890B}"/>
              </a:ext>
            </a:extLst>
          </p:cNvPr>
          <p:cNvSpPr txBox="1"/>
          <p:nvPr/>
        </p:nvSpPr>
        <p:spPr>
          <a:xfrm>
            <a:off x="1537062" y="1340804"/>
            <a:ext cx="9117875" cy="707886"/>
          </a:xfrm>
          <a:prstGeom prst="rect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2000" b="1" dirty="0">
                <a:solidFill>
                  <a:schemeClr val="accent6"/>
                </a:solidFill>
              </a:rPr>
              <a:t>But what happens if we do statistical analysis in open-source software?</a:t>
            </a:r>
          </a:p>
          <a:p>
            <a:pPr algn="ctr"/>
            <a:r>
              <a:rPr lang="en-GB" sz="2000" b="1" dirty="0">
                <a:solidFill>
                  <a:schemeClr val="accent6"/>
                </a:solidFill>
              </a:rPr>
              <a:t>Do we get the same results as we got in SAS</a:t>
            </a:r>
            <a:r>
              <a:rPr lang="en-GB" sz="2000" b="1" baseline="30000" dirty="0">
                <a:solidFill>
                  <a:schemeClr val="accent6"/>
                </a:solidFill>
              </a:rPr>
              <a:t>®</a:t>
            </a:r>
            <a:r>
              <a:rPr lang="en-GB" sz="2000" b="1" dirty="0">
                <a:solidFill>
                  <a:schemeClr val="accent6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1717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434F22-03ED-004B-AB95-608B7AB95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C67EECF-7DA6-6CD1-D580-ADB487A1A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737"/>
            <a:ext cx="10515600" cy="468590"/>
          </a:xfrm>
        </p:spPr>
        <p:txBody>
          <a:bodyPr/>
          <a:lstStyle/>
          <a:p>
            <a:r>
              <a:rPr lang="en-US" sz="3500" dirty="0">
                <a:solidFill>
                  <a:schemeClr val="accent1"/>
                </a:solidFill>
              </a:rPr>
              <a:t>CAMIS today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110CD1-7128-4C8D-8CB8-9A664C888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496" y="0"/>
            <a:ext cx="3206915" cy="2178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5F7D63-9916-0F93-05EA-E08F5A048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84" y="2230050"/>
            <a:ext cx="4039098" cy="42623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D339A0-E0F7-FE02-AF57-2D097B7A5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4290" y="2250487"/>
            <a:ext cx="3644934" cy="44849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0E9D30-4973-8658-0993-3BFBDC5A6E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5032" y="2250487"/>
            <a:ext cx="3768172" cy="31130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564276-6A6D-DD02-1DBF-26DC97C1D129}"/>
              </a:ext>
            </a:extLst>
          </p:cNvPr>
          <p:cNvSpPr txBox="1"/>
          <p:nvPr/>
        </p:nvSpPr>
        <p:spPr>
          <a:xfrm>
            <a:off x="838200" y="1549107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dirty="0"/>
              <a:t>https://github.com/PSIAIMS/CAMIS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28416BE-7C3E-0FF4-B79D-BC7D5CDF95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486" y="1597241"/>
            <a:ext cx="266714" cy="273064"/>
          </a:xfrm>
          <a:prstGeom prst="rect">
            <a:avLst/>
          </a:prstGeom>
        </p:spPr>
      </p:pic>
      <p:pic>
        <p:nvPicPr>
          <p:cNvPr id="2" name="Picture 1" descr="Qr code&#10;&#10;Description automatically generated">
            <a:extLst>
              <a:ext uri="{FF2B5EF4-FFF2-40B4-BE49-F238E27FC236}">
                <a16:creationId xmlns:a16="http://schemas.microsoft.com/office/drawing/2014/main" id="{38D01D6D-A54E-4B25-ECF9-286AE6634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38861" y="105598"/>
            <a:ext cx="1134343" cy="112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7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D160A5-BA21-3B38-8D22-C49F9A62C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303" y="262267"/>
            <a:ext cx="9417672" cy="468590"/>
          </a:xfrm>
        </p:spPr>
        <p:txBody>
          <a:bodyPr/>
          <a:lstStyle/>
          <a:p>
            <a:r>
              <a:rPr lang="nl-BE" dirty="0"/>
              <a:t>Why           in a Statistician’s Toolbox?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38580D-5AC8-6859-AC27-5F4151A56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484" y="1289051"/>
            <a:ext cx="10800891" cy="3943349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000" b="1" dirty="0"/>
              <a:t>Open-source software offers many opportunities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Impressive visualization and interactive opportunities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Faster development of packages and functions of </a:t>
            </a:r>
            <a:r>
              <a:rPr lang="en-US" sz="2000" dirty="0">
                <a:solidFill>
                  <a:srgbClr val="FF0000"/>
                </a:solidFill>
              </a:rPr>
              <a:t>new statistical methodologies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Wide range of packages/libraries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Large online community (increases problem-solving speeds, </a:t>
            </a:r>
            <a:r>
              <a:rPr lang="en-US" sz="2000" dirty="0" err="1"/>
              <a:t>genAI</a:t>
            </a:r>
            <a:r>
              <a:rPr lang="en-US" sz="20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</a:rPr>
              <a:t>Hiring opportunities</a:t>
            </a:r>
            <a:r>
              <a:rPr lang="en-US" sz="2000" dirty="0"/>
              <a:t>: R is used in universities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Seamless integration with other data analysis software (e.g., other Bayesian software)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Partner with other pharma companies, collaborate in the open-source mindset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BF4B86-E295-0FBB-E064-6CC97164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D767-5246-2244-A4A3-B8AFB218393C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D5ADE03D-7446-74A4-E458-BCDDA38E7A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7ECDC1-FABC-63D5-6B64-E9DDB8E36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220" y="104740"/>
            <a:ext cx="905548" cy="70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15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E4645-D86C-06F2-4848-943212609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76ED58-75E8-6E57-94CA-0ACE64EB9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303" y="262267"/>
            <a:ext cx="6713538" cy="468590"/>
          </a:xfrm>
        </p:spPr>
        <p:txBody>
          <a:bodyPr/>
          <a:lstStyle/>
          <a:p>
            <a:r>
              <a:rPr lang="nl-BE" dirty="0"/>
              <a:t>Change managment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29FD30-CFFB-9215-99C2-4D26003AF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D767-5246-2244-A4A3-B8AFB218393C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F44F42BF-7CA0-58DF-1EAA-D89E6AA6A2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F04580-CE05-8A8E-485C-485FFE37A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b="1" dirty="0"/>
          </a:p>
          <a:p>
            <a:endParaRPr lang="en-US" sz="2000" b="1" dirty="0"/>
          </a:p>
          <a:p>
            <a:r>
              <a:rPr lang="en-US" sz="2000" b="1" dirty="0"/>
              <a:t>		</a:t>
            </a:r>
            <a:r>
              <a:rPr lang="en-US" sz="2000" dirty="0"/>
              <a:t>Regulatory acceptance of R</a:t>
            </a:r>
          </a:p>
          <a:p>
            <a:endParaRPr lang="en-US" sz="2000" dirty="0"/>
          </a:p>
          <a:p>
            <a:r>
              <a:rPr lang="en-US" sz="2000" dirty="0"/>
              <a:t>		R Training</a:t>
            </a:r>
          </a:p>
          <a:p>
            <a:endParaRPr lang="en-US" sz="2000" dirty="0"/>
          </a:p>
          <a:p>
            <a:r>
              <a:rPr lang="en-US" sz="2000" dirty="0"/>
              <a:t>		Comparing R vs SAS results</a:t>
            </a:r>
          </a:p>
          <a:p>
            <a:endParaRPr lang="en-US" sz="2000" dirty="0"/>
          </a:p>
          <a:p>
            <a:r>
              <a:rPr lang="en-US" sz="2000" dirty="0"/>
              <a:t>		Open-source mindset</a:t>
            </a:r>
            <a:endParaRPr lang="en-BE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F76EC8-0FBE-B607-A5E3-93611DD65B29}"/>
              </a:ext>
            </a:extLst>
          </p:cNvPr>
          <p:cNvSpPr txBox="1"/>
          <p:nvPr/>
        </p:nvSpPr>
        <p:spPr>
          <a:xfrm>
            <a:off x="288303" y="740382"/>
            <a:ext cx="1060829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l-BE" sz="2000" b="1" dirty="0"/>
              <a:t>Drive the adoption and implementation of R for clinical statisticians</a:t>
            </a:r>
            <a:endParaRPr lang="en-BE" sz="2000" kern="120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1" name="Graphic 10" descr="Badge 1 with solid fill">
            <a:extLst>
              <a:ext uri="{FF2B5EF4-FFF2-40B4-BE49-F238E27FC236}">
                <a16:creationId xmlns:a16="http://schemas.microsoft.com/office/drawing/2014/main" id="{AA9B01AE-120D-DEE1-7F09-C974B8B4B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0067" y="2611800"/>
            <a:ext cx="720000" cy="720000"/>
          </a:xfrm>
          <a:prstGeom prst="rect">
            <a:avLst/>
          </a:prstGeom>
        </p:spPr>
      </p:pic>
      <p:pic>
        <p:nvPicPr>
          <p:cNvPr id="13" name="Graphic 12" descr="Badge with solid fill">
            <a:extLst>
              <a:ext uri="{FF2B5EF4-FFF2-40B4-BE49-F238E27FC236}">
                <a16:creationId xmlns:a16="http://schemas.microsoft.com/office/drawing/2014/main" id="{C2925861-40A4-27B7-FB61-E424AC2AC6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0067" y="3581400"/>
            <a:ext cx="720000" cy="720000"/>
          </a:xfrm>
          <a:prstGeom prst="rect">
            <a:avLst/>
          </a:prstGeom>
        </p:spPr>
      </p:pic>
      <p:pic>
        <p:nvPicPr>
          <p:cNvPr id="15" name="Graphic 14" descr="Badge 3 with solid fill">
            <a:extLst>
              <a:ext uri="{FF2B5EF4-FFF2-40B4-BE49-F238E27FC236}">
                <a16:creationId xmlns:a16="http://schemas.microsoft.com/office/drawing/2014/main" id="{6D886D08-06C2-C42C-E11B-A7831D402C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20067" y="4551000"/>
            <a:ext cx="720000" cy="720000"/>
          </a:xfrm>
          <a:prstGeom prst="rect">
            <a:avLst/>
          </a:prstGeom>
        </p:spPr>
      </p:pic>
      <p:pic>
        <p:nvPicPr>
          <p:cNvPr id="17" name="Graphic 16" descr="Badge 4 with solid fill">
            <a:extLst>
              <a:ext uri="{FF2B5EF4-FFF2-40B4-BE49-F238E27FC236}">
                <a16:creationId xmlns:a16="http://schemas.microsoft.com/office/drawing/2014/main" id="{F471488B-7D58-22E8-BD96-8E42BB6BDF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20067" y="553060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09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31A82-F0A3-C236-E84A-2D139DB6F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AAEBED-59FF-C6A6-068D-1D0C6782F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303" y="262267"/>
            <a:ext cx="6713538" cy="468590"/>
          </a:xfrm>
        </p:spPr>
        <p:txBody>
          <a:bodyPr/>
          <a:lstStyle/>
          <a:p>
            <a:r>
              <a:rPr lang="nl-BE" dirty="0"/>
              <a:t>Change managment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9A0994-98FF-720D-CBC0-64BF42D05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D767-5246-2244-A4A3-B8AFB218393C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BA31644F-C376-6FDE-8F3A-EAD5A3D661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57D5076-8502-B933-3416-195DDC40A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b="1" dirty="0"/>
          </a:p>
          <a:p>
            <a:endParaRPr lang="en-US" sz="2000" b="1" dirty="0"/>
          </a:p>
          <a:p>
            <a:r>
              <a:rPr lang="en-US" sz="2000" b="1" dirty="0"/>
              <a:t>		Regulatory acceptance of R</a:t>
            </a:r>
          </a:p>
          <a:p>
            <a:endParaRPr lang="en-US" sz="2000" dirty="0"/>
          </a:p>
          <a:p>
            <a:r>
              <a:rPr lang="en-US" sz="2000" dirty="0"/>
              <a:t>		R Training</a:t>
            </a:r>
          </a:p>
          <a:p>
            <a:endParaRPr lang="en-US" sz="2000" dirty="0"/>
          </a:p>
          <a:p>
            <a:r>
              <a:rPr lang="en-US" sz="2000" dirty="0"/>
              <a:t>		Comparing R vs SAS results</a:t>
            </a:r>
          </a:p>
          <a:p>
            <a:endParaRPr lang="en-US" sz="2000" dirty="0"/>
          </a:p>
          <a:p>
            <a:r>
              <a:rPr lang="en-US" sz="2000" dirty="0"/>
              <a:t>		Open-source mindset</a:t>
            </a:r>
            <a:endParaRPr lang="en-BE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8F8DFC-3DA0-6394-F845-C8E634114390}"/>
              </a:ext>
            </a:extLst>
          </p:cNvPr>
          <p:cNvSpPr txBox="1"/>
          <p:nvPr/>
        </p:nvSpPr>
        <p:spPr>
          <a:xfrm>
            <a:off x="288303" y="740382"/>
            <a:ext cx="1060829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l-BE" sz="2000" b="1" dirty="0"/>
              <a:t>Drive the adoption and implementation of R for clinical statisticians</a:t>
            </a:r>
            <a:endParaRPr lang="en-BE" sz="2000" kern="120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1" name="Graphic 10" descr="Badge 1 with solid fill">
            <a:extLst>
              <a:ext uri="{FF2B5EF4-FFF2-40B4-BE49-F238E27FC236}">
                <a16:creationId xmlns:a16="http://schemas.microsoft.com/office/drawing/2014/main" id="{AF6C8614-9446-EE71-330F-D9A2F9EF6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0067" y="2611800"/>
            <a:ext cx="720000" cy="720000"/>
          </a:xfrm>
          <a:prstGeom prst="rect">
            <a:avLst/>
          </a:prstGeom>
        </p:spPr>
      </p:pic>
      <p:pic>
        <p:nvPicPr>
          <p:cNvPr id="13" name="Graphic 12" descr="Badge with solid fill">
            <a:extLst>
              <a:ext uri="{FF2B5EF4-FFF2-40B4-BE49-F238E27FC236}">
                <a16:creationId xmlns:a16="http://schemas.microsoft.com/office/drawing/2014/main" id="{4D093233-E84B-E00F-FCCD-EAEAF2B36B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0067" y="3581400"/>
            <a:ext cx="720000" cy="720000"/>
          </a:xfrm>
          <a:prstGeom prst="rect">
            <a:avLst/>
          </a:prstGeom>
        </p:spPr>
      </p:pic>
      <p:pic>
        <p:nvPicPr>
          <p:cNvPr id="15" name="Graphic 14" descr="Badge 3 with solid fill">
            <a:extLst>
              <a:ext uri="{FF2B5EF4-FFF2-40B4-BE49-F238E27FC236}">
                <a16:creationId xmlns:a16="http://schemas.microsoft.com/office/drawing/2014/main" id="{B6492129-33FE-EBA0-6EDB-B47CD5AA7B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20067" y="4551000"/>
            <a:ext cx="720000" cy="720000"/>
          </a:xfrm>
          <a:prstGeom prst="rect">
            <a:avLst/>
          </a:prstGeom>
        </p:spPr>
      </p:pic>
      <p:pic>
        <p:nvPicPr>
          <p:cNvPr id="17" name="Graphic 16" descr="Badge 4 with solid fill">
            <a:extLst>
              <a:ext uri="{FF2B5EF4-FFF2-40B4-BE49-F238E27FC236}">
                <a16:creationId xmlns:a16="http://schemas.microsoft.com/office/drawing/2014/main" id="{8B7E5A1F-807E-638B-5E34-703E0FB2C0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20067" y="553060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39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FC6F84-791C-0137-C4E1-46D572229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303" y="262267"/>
            <a:ext cx="10423240" cy="46859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Regulatory Acceptance is Key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8230400-C47B-1BFC-EAE8-405E4AEF94F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6126" r="4866" b="9628"/>
          <a:stretch/>
        </p:blipFill>
        <p:spPr>
          <a:xfrm>
            <a:off x="628727" y="2801205"/>
            <a:ext cx="5112269" cy="3600000"/>
          </a:xfr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3385830F-9538-29C3-56A3-93CBAF932A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144" y="974659"/>
            <a:ext cx="9597819" cy="677947"/>
          </a:xfrm>
        </p:spPr>
        <p:txBody>
          <a:bodyPr/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FDA, EMEA, Japan PMDA: there is </a:t>
            </a:r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requirement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for a specific statistical software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China NMPA: 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can accept R code but expects corresponding SAS code as well. A cross-pharma workgroup has been set up to prepare NMPA for R based submissions.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3448E6-A3FF-A26D-593D-54854C900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1942" y="6415710"/>
            <a:ext cx="320674" cy="153463"/>
          </a:xfrm>
        </p:spPr>
        <p:txBody>
          <a:bodyPr anchor="ctr">
            <a:normAutofit/>
          </a:bodyPr>
          <a:lstStyle/>
          <a:p>
            <a:fld id="{AEC8D767-5246-2244-A4A3-B8AFB218393C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2" name="Content Placeholder 6">
            <a:extLst>
              <a:ext uri="{FF2B5EF4-FFF2-40B4-BE49-F238E27FC236}">
                <a16:creationId xmlns:a16="http://schemas.microsoft.com/office/drawing/2014/main" id="{BE0AE5CC-BBC4-6C30-13BF-3628B6040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839" y="2801205"/>
            <a:ext cx="5684777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90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543F5-94A6-A7FC-4F06-A8A3D620A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85B3E6-4111-790A-AA46-A91DB793B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303" y="262267"/>
            <a:ext cx="6713538" cy="468590"/>
          </a:xfrm>
        </p:spPr>
        <p:txBody>
          <a:bodyPr/>
          <a:lstStyle/>
          <a:p>
            <a:r>
              <a:rPr lang="nl-BE" dirty="0"/>
              <a:t>Change managment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BB5735-CB21-D93C-5F6D-52EEACEC7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8D767-5246-2244-A4A3-B8AFB218393C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2DE606DA-47AD-F07E-542D-92AA138EB3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9060E2E-87D1-9114-A9B1-F5FC5A44E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b="1" dirty="0"/>
          </a:p>
          <a:p>
            <a:endParaRPr lang="en-US" sz="2000" b="1" dirty="0"/>
          </a:p>
          <a:p>
            <a:r>
              <a:rPr lang="en-US" sz="2000" b="1" dirty="0"/>
              <a:t>		</a:t>
            </a:r>
            <a:r>
              <a:rPr lang="en-US" sz="2000" dirty="0"/>
              <a:t>Regulatory acceptance of R</a:t>
            </a:r>
          </a:p>
          <a:p>
            <a:endParaRPr lang="en-US" sz="2000" dirty="0"/>
          </a:p>
          <a:p>
            <a:r>
              <a:rPr lang="en-US" sz="2000" dirty="0"/>
              <a:t>		</a:t>
            </a:r>
            <a:r>
              <a:rPr lang="en-US" sz="2000" b="1" dirty="0"/>
              <a:t>R Training</a:t>
            </a:r>
          </a:p>
          <a:p>
            <a:endParaRPr lang="en-US" sz="2000" dirty="0"/>
          </a:p>
          <a:p>
            <a:r>
              <a:rPr lang="en-US" sz="2000" dirty="0"/>
              <a:t>		Comparing R vs SAS results</a:t>
            </a:r>
          </a:p>
          <a:p>
            <a:endParaRPr lang="en-US" sz="2000" dirty="0"/>
          </a:p>
          <a:p>
            <a:r>
              <a:rPr lang="en-US" sz="2000" dirty="0"/>
              <a:t>		Open-source mindset</a:t>
            </a:r>
            <a:endParaRPr lang="en-BE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5E1008-2E7D-BFA9-F992-9B92D0E092CA}"/>
              </a:ext>
            </a:extLst>
          </p:cNvPr>
          <p:cNvSpPr txBox="1"/>
          <p:nvPr/>
        </p:nvSpPr>
        <p:spPr>
          <a:xfrm>
            <a:off x="288303" y="740382"/>
            <a:ext cx="1060829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l-BE" sz="2000" b="1" dirty="0"/>
              <a:t>Drive the adoption and implementation of R for clinical statisticians</a:t>
            </a:r>
            <a:endParaRPr lang="en-BE" sz="2000" kern="120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1" name="Graphic 10" descr="Badge 1 with solid fill">
            <a:extLst>
              <a:ext uri="{FF2B5EF4-FFF2-40B4-BE49-F238E27FC236}">
                <a16:creationId xmlns:a16="http://schemas.microsoft.com/office/drawing/2014/main" id="{58685025-982F-C7E2-E5B8-AEBE874BE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0067" y="2611800"/>
            <a:ext cx="720000" cy="720000"/>
          </a:xfrm>
          <a:prstGeom prst="rect">
            <a:avLst/>
          </a:prstGeom>
        </p:spPr>
      </p:pic>
      <p:pic>
        <p:nvPicPr>
          <p:cNvPr id="13" name="Graphic 12" descr="Badge with solid fill">
            <a:extLst>
              <a:ext uri="{FF2B5EF4-FFF2-40B4-BE49-F238E27FC236}">
                <a16:creationId xmlns:a16="http://schemas.microsoft.com/office/drawing/2014/main" id="{B277ADA3-8588-933F-8869-352232292D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0067" y="3581400"/>
            <a:ext cx="720000" cy="720000"/>
          </a:xfrm>
          <a:prstGeom prst="rect">
            <a:avLst/>
          </a:prstGeom>
        </p:spPr>
      </p:pic>
      <p:pic>
        <p:nvPicPr>
          <p:cNvPr id="15" name="Graphic 14" descr="Badge 3 with solid fill">
            <a:extLst>
              <a:ext uri="{FF2B5EF4-FFF2-40B4-BE49-F238E27FC236}">
                <a16:creationId xmlns:a16="http://schemas.microsoft.com/office/drawing/2014/main" id="{A72773F0-824E-95EB-7ED8-2E66DADB12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20067" y="4551000"/>
            <a:ext cx="720000" cy="720000"/>
          </a:xfrm>
          <a:prstGeom prst="rect">
            <a:avLst/>
          </a:prstGeom>
        </p:spPr>
      </p:pic>
      <p:pic>
        <p:nvPicPr>
          <p:cNvPr id="17" name="Graphic 16" descr="Badge 4 with solid fill">
            <a:extLst>
              <a:ext uri="{FF2B5EF4-FFF2-40B4-BE49-F238E27FC236}">
                <a16:creationId xmlns:a16="http://schemas.microsoft.com/office/drawing/2014/main" id="{ABCABD4C-60C2-5BFD-03DF-1E045F118D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20067" y="5530600"/>
            <a:ext cx="720000" cy="72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DA6EE6-8EEA-DA57-A61C-1BB0C1840651}"/>
              </a:ext>
            </a:extLst>
          </p:cNvPr>
          <p:cNvSpPr txBox="1"/>
          <p:nvPr/>
        </p:nvSpPr>
        <p:spPr>
          <a:xfrm>
            <a:off x="4211053" y="3537023"/>
            <a:ext cx="7980947" cy="7386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nl-BE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Training on the effective use of R for exploring, summarizing and visualizing clinical data</a:t>
            </a:r>
            <a:endParaRPr lang="en-US" sz="2400" b="1" kern="1200" dirty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476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6C273-ACDA-C45D-01D5-9FFC03927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302" y="262267"/>
            <a:ext cx="9018257" cy="468590"/>
          </a:xfrm>
        </p:spPr>
        <p:txBody>
          <a:bodyPr/>
          <a:lstStyle/>
          <a:p>
            <a:r>
              <a:rPr lang="nl-BE" dirty="0"/>
              <a:t>Make sure you know the Audience</a:t>
            </a:r>
            <a:endParaRPr lang="en-US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18C1E6F8-6E95-F750-3D50-B49451091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1942" y="6415710"/>
            <a:ext cx="320674" cy="153463"/>
          </a:xfrm>
        </p:spPr>
        <p:txBody>
          <a:bodyPr/>
          <a:lstStyle/>
          <a:p>
            <a:fld id="{AEC8D767-5246-2244-A4A3-B8AFB218393C}" type="slidenum">
              <a:rPr lang="en-GB" smtClean="0"/>
              <a:t>9</a:t>
            </a:fld>
            <a:endParaRPr lang="en-GB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3C1287E9-3116-AE39-3DCF-AF8E917654DA}"/>
              </a:ext>
            </a:extLst>
          </p:cNvPr>
          <p:cNvSpPr/>
          <p:nvPr/>
        </p:nvSpPr>
        <p:spPr>
          <a:xfrm rot="10800000">
            <a:off x="2046000" y="810380"/>
            <a:ext cx="8100000" cy="1620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F6B806-33DF-C81F-660F-19411455C6E2}"/>
              </a:ext>
            </a:extLst>
          </p:cNvPr>
          <p:cNvSpPr/>
          <p:nvPr/>
        </p:nvSpPr>
        <p:spPr>
          <a:xfrm>
            <a:off x="1488535" y="882318"/>
            <a:ext cx="1440000" cy="1440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8" name="Graphic 20">
            <a:extLst>
              <a:ext uri="{FF2B5EF4-FFF2-40B4-BE49-F238E27FC236}">
                <a16:creationId xmlns:a16="http://schemas.microsoft.com/office/drawing/2014/main" id="{D685901E-2B99-88DE-E1D9-0C3D7B78F4F1}"/>
              </a:ext>
            </a:extLst>
          </p:cNvPr>
          <p:cNvSpPr/>
          <p:nvPr/>
        </p:nvSpPr>
        <p:spPr>
          <a:xfrm flipH="1">
            <a:off x="1787579" y="1179611"/>
            <a:ext cx="828000" cy="828000"/>
          </a:xfrm>
          <a:custGeom>
            <a:avLst/>
            <a:gdLst>
              <a:gd name="connsiteX0" fmla="*/ 133212 w 266648"/>
              <a:gd name="connsiteY0" fmla="*/ 104966 h 266700"/>
              <a:gd name="connsiteX1" fmla="*/ 185600 w 266648"/>
              <a:gd name="connsiteY1" fmla="*/ 52483 h 266700"/>
              <a:gd name="connsiteX2" fmla="*/ 133212 w 266648"/>
              <a:gd name="connsiteY2" fmla="*/ 0 h 266700"/>
              <a:gd name="connsiteX3" fmla="*/ 80825 w 266648"/>
              <a:gd name="connsiteY3" fmla="*/ 52483 h 266700"/>
              <a:gd name="connsiteX4" fmla="*/ 133212 w 266648"/>
              <a:gd name="connsiteY4" fmla="*/ 104966 h 266700"/>
              <a:gd name="connsiteX5" fmla="*/ 133212 w 266648"/>
              <a:gd name="connsiteY5" fmla="*/ 19050 h 266700"/>
              <a:gd name="connsiteX6" fmla="*/ 166645 w 266648"/>
              <a:gd name="connsiteY6" fmla="*/ 52483 h 266700"/>
              <a:gd name="connsiteX7" fmla="*/ 133212 w 266648"/>
              <a:gd name="connsiteY7" fmla="*/ 85916 h 266700"/>
              <a:gd name="connsiteX8" fmla="*/ 99875 w 266648"/>
              <a:gd name="connsiteY8" fmla="*/ 52483 h 266700"/>
              <a:gd name="connsiteX9" fmla="*/ 133212 w 266648"/>
              <a:gd name="connsiteY9" fmla="*/ 19050 h 266700"/>
              <a:gd name="connsiteX10" fmla="*/ 229510 w 266648"/>
              <a:gd name="connsiteY10" fmla="*/ 126587 h 266700"/>
              <a:gd name="connsiteX11" fmla="*/ 266562 w 266648"/>
              <a:gd name="connsiteY11" fmla="*/ 89535 h 266700"/>
              <a:gd name="connsiteX12" fmla="*/ 229510 w 266648"/>
              <a:gd name="connsiteY12" fmla="*/ 52388 h 266700"/>
              <a:gd name="connsiteX13" fmla="*/ 192458 w 266648"/>
              <a:gd name="connsiteY13" fmla="*/ 89440 h 266700"/>
              <a:gd name="connsiteX14" fmla="*/ 229510 w 266648"/>
              <a:gd name="connsiteY14" fmla="*/ 126587 h 266700"/>
              <a:gd name="connsiteX15" fmla="*/ 229510 w 266648"/>
              <a:gd name="connsiteY15" fmla="*/ 71247 h 266700"/>
              <a:gd name="connsiteX16" fmla="*/ 247798 w 266648"/>
              <a:gd name="connsiteY16" fmla="*/ 89535 h 266700"/>
              <a:gd name="connsiteX17" fmla="*/ 229510 w 266648"/>
              <a:gd name="connsiteY17" fmla="*/ 107823 h 266700"/>
              <a:gd name="connsiteX18" fmla="*/ 211317 w 266648"/>
              <a:gd name="connsiteY18" fmla="*/ 89535 h 266700"/>
              <a:gd name="connsiteX19" fmla="*/ 229510 w 266648"/>
              <a:gd name="connsiteY19" fmla="*/ 71247 h 266700"/>
              <a:gd name="connsiteX20" fmla="*/ 266562 w 266648"/>
              <a:gd name="connsiteY20" fmla="*/ 266700 h 266700"/>
              <a:gd name="connsiteX21" fmla="*/ 53 w 266648"/>
              <a:gd name="connsiteY21" fmla="*/ 266700 h 266700"/>
              <a:gd name="connsiteX22" fmla="*/ 1482 w 266648"/>
              <a:gd name="connsiteY22" fmla="*/ 200025 h 266700"/>
              <a:gd name="connsiteX23" fmla="*/ 37105 w 266648"/>
              <a:gd name="connsiteY23" fmla="*/ 139922 h 266700"/>
              <a:gd name="connsiteX24" fmla="*/ 70633 w 266648"/>
              <a:gd name="connsiteY24" fmla="*/ 183737 h 266700"/>
              <a:gd name="connsiteX25" fmla="*/ 74824 w 266648"/>
              <a:gd name="connsiteY25" fmla="*/ 163925 h 266700"/>
              <a:gd name="connsiteX26" fmla="*/ 132927 w 266648"/>
              <a:gd name="connsiteY26" fmla="*/ 119729 h 266700"/>
              <a:gd name="connsiteX27" fmla="*/ 133022 w 266648"/>
              <a:gd name="connsiteY27" fmla="*/ 119729 h 266700"/>
              <a:gd name="connsiteX28" fmla="*/ 133117 w 266648"/>
              <a:gd name="connsiteY28" fmla="*/ 119729 h 266700"/>
              <a:gd name="connsiteX29" fmla="*/ 133117 w 266648"/>
              <a:gd name="connsiteY29" fmla="*/ 119729 h 266700"/>
              <a:gd name="connsiteX30" fmla="*/ 191220 w 266648"/>
              <a:gd name="connsiteY30" fmla="*/ 163925 h 266700"/>
              <a:gd name="connsiteX31" fmla="*/ 195792 w 266648"/>
              <a:gd name="connsiteY31" fmla="*/ 185356 h 266700"/>
              <a:gd name="connsiteX32" fmla="*/ 229701 w 266648"/>
              <a:gd name="connsiteY32" fmla="*/ 139922 h 266700"/>
              <a:gd name="connsiteX33" fmla="*/ 265324 w 266648"/>
              <a:gd name="connsiteY33" fmla="*/ 200025 h 266700"/>
              <a:gd name="connsiteX34" fmla="*/ 266562 w 266648"/>
              <a:gd name="connsiteY34" fmla="*/ 266700 h 266700"/>
              <a:gd name="connsiteX35" fmla="*/ 74157 w 266648"/>
              <a:gd name="connsiteY35" fmla="*/ 89535 h 266700"/>
              <a:gd name="connsiteX36" fmla="*/ 37105 w 266648"/>
              <a:gd name="connsiteY36" fmla="*/ 52483 h 266700"/>
              <a:gd name="connsiteX37" fmla="*/ 53 w 266648"/>
              <a:gd name="connsiteY37" fmla="*/ 89535 h 266700"/>
              <a:gd name="connsiteX38" fmla="*/ 37105 w 266648"/>
              <a:gd name="connsiteY38" fmla="*/ 126587 h 266700"/>
              <a:gd name="connsiteX39" fmla="*/ 74157 w 266648"/>
              <a:gd name="connsiteY39" fmla="*/ 89535 h 266700"/>
              <a:gd name="connsiteX40" fmla="*/ 55298 w 266648"/>
              <a:gd name="connsiteY40" fmla="*/ 89535 h 266700"/>
              <a:gd name="connsiteX41" fmla="*/ 37105 w 266648"/>
              <a:gd name="connsiteY41" fmla="*/ 107823 h 266700"/>
              <a:gd name="connsiteX42" fmla="*/ 18817 w 266648"/>
              <a:gd name="connsiteY42" fmla="*/ 89535 h 266700"/>
              <a:gd name="connsiteX43" fmla="*/ 37105 w 266648"/>
              <a:gd name="connsiteY43" fmla="*/ 71247 h 266700"/>
              <a:gd name="connsiteX44" fmla="*/ 55298 w 266648"/>
              <a:gd name="connsiteY44" fmla="*/ 89535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66648" h="266700">
                <a:moveTo>
                  <a:pt x="133212" y="104966"/>
                </a:moveTo>
                <a:cubicBezTo>
                  <a:pt x="162168" y="104966"/>
                  <a:pt x="185600" y="81439"/>
                  <a:pt x="185600" y="52483"/>
                </a:cubicBezTo>
                <a:cubicBezTo>
                  <a:pt x="185600" y="23527"/>
                  <a:pt x="162073" y="0"/>
                  <a:pt x="133212" y="0"/>
                </a:cubicBezTo>
                <a:cubicBezTo>
                  <a:pt x="104352" y="0"/>
                  <a:pt x="80825" y="23527"/>
                  <a:pt x="80825" y="52483"/>
                </a:cubicBezTo>
                <a:cubicBezTo>
                  <a:pt x="80825" y="81439"/>
                  <a:pt x="104256" y="104966"/>
                  <a:pt x="133212" y="104966"/>
                </a:cubicBezTo>
                <a:close/>
                <a:moveTo>
                  <a:pt x="133212" y="19050"/>
                </a:moveTo>
                <a:cubicBezTo>
                  <a:pt x="151596" y="19050"/>
                  <a:pt x="166645" y="34004"/>
                  <a:pt x="166645" y="52483"/>
                </a:cubicBezTo>
                <a:cubicBezTo>
                  <a:pt x="166645" y="70866"/>
                  <a:pt x="151691" y="85916"/>
                  <a:pt x="133212" y="85916"/>
                </a:cubicBezTo>
                <a:cubicBezTo>
                  <a:pt x="114829" y="85916"/>
                  <a:pt x="99875" y="70961"/>
                  <a:pt x="99875" y="52483"/>
                </a:cubicBezTo>
                <a:cubicBezTo>
                  <a:pt x="99875" y="34004"/>
                  <a:pt x="114829" y="19050"/>
                  <a:pt x="133212" y="19050"/>
                </a:cubicBezTo>
                <a:close/>
                <a:moveTo>
                  <a:pt x="229510" y="126587"/>
                </a:moveTo>
                <a:cubicBezTo>
                  <a:pt x="249989" y="126587"/>
                  <a:pt x="266562" y="109919"/>
                  <a:pt x="266562" y="89535"/>
                </a:cubicBezTo>
                <a:cubicBezTo>
                  <a:pt x="266562" y="69152"/>
                  <a:pt x="249989" y="52388"/>
                  <a:pt x="229510" y="52388"/>
                </a:cubicBezTo>
                <a:cubicBezTo>
                  <a:pt x="209031" y="52388"/>
                  <a:pt x="192458" y="69056"/>
                  <a:pt x="192458" y="89440"/>
                </a:cubicBezTo>
                <a:cubicBezTo>
                  <a:pt x="192458" y="109823"/>
                  <a:pt x="209127" y="126587"/>
                  <a:pt x="229510" y="126587"/>
                </a:cubicBezTo>
                <a:close/>
                <a:moveTo>
                  <a:pt x="229510" y="71247"/>
                </a:moveTo>
                <a:cubicBezTo>
                  <a:pt x="239607" y="71247"/>
                  <a:pt x="247798" y="79439"/>
                  <a:pt x="247798" y="89535"/>
                </a:cubicBezTo>
                <a:cubicBezTo>
                  <a:pt x="247798" y="99632"/>
                  <a:pt x="239607" y="107823"/>
                  <a:pt x="229510" y="107823"/>
                </a:cubicBezTo>
                <a:cubicBezTo>
                  <a:pt x="219414" y="107823"/>
                  <a:pt x="211317" y="99632"/>
                  <a:pt x="211317" y="89535"/>
                </a:cubicBezTo>
                <a:cubicBezTo>
                  <a:pt x="211317" y="79439"/>
                  <a:pt x="219509" y="71247"/>
                  <a:pt x="229510" y="71247"/>
                </a:cubicBezTo>
                <a:close/>
                <a:moveTo>
                  <a:pt x="266562" y="266700"/>
                </a:moveTo>
                <a:lnTo>
                  <a:pt x="53" y="266700"/>
                </a:lnTo>
                <a:cubicBezTo>
                  <a:pt x="53" y="266700"/>
                  <a:pt x="-423" y="240602"/>
                  <a:pt x="1482" y="200025"/>
                </a:cubicBezTo>
                <a:cubicBezTo>
                  <a:pt x="4720" y="158020"/>
                  <a:pt x="11864" y="139922"/>
                  <a:pt x="37105" y="139922"/>
                </a:cubicBezTo>
                <a:cubicBezTo>
                  <a:pt x="62061" y="139922"/>
                  <a:pt x="66918" y="163925"/>
                  <a:pt x="70633" y="183737"/>
                </a:cubicBezTo>
                <a:lnTo>
                  <a:pt x="74824" y="163925"/>
                </a:lnTo>
                <a:cubicBezTo>
                  <a:pt x="80920" y="136684"/>
                  <a:pt x="105018" y="119729"/>
                  <a:pt x="132927" y="119729"/>
                </a:cubicBezTo>
                <a:cubicBezTo>
                  <a:pt x="132927" y="119729"/>
                  <a:pt x="132927" y="119729"/>
                  <a:pt x="133022" y="119729"/>
                </a:cubicBezTo>
                <a:cubicBezTo>
                  <a:pt x="133022" y="119729"/>
                  <a:pt x="133022" y="119729"/>
                  <a:pt x="133117" y="119729"/>
                </a:cubicBezTo>
                <a:lnTo>
                  <a:pt x="133117" y="119729"/>
                </a:lnTo>
                <a:cubicBezTo>
                  <a:pt x="161025" y="119729"/>
                  <a:pt x="185124" y="136684"/>
                  <a:pt x="191220" y="163925"/>
                </a:cubicBezTo>
                <a:lnTo>
                  <a:pt x="195792" y="185356"/>
                </a:lnTo>
                <a:cubicBezTo>
                  <a:pt x="199602" y="165259"/>
                  <a:pt x="203983" y="139922"/>
                  <a:pt x="229701" y="139922"/>
                </a:cubicBezTo>
                <a:cubicBezTo>
                  <a:pt x="254942" y="139922"/>
                  <a:pt x="262086" y="158020"/>
                  <a:pt x="265324" y="200025"/>
                </a:cubicBezTo>
                <a:cubicBezTo>
                  <a:pt x="267134" y="240602"/>
                  <a:pt x="266562" y="266700"/>
                  <a:pt x="266562" y="266700"/>
                </a:cubicBezTo>
                <a:close/>
                <a:moveTo>
                  <a:pt x="74157" y="89535"/>
                </a:moveTo>
                <a:cubicBezTo>
                  <a:pt x="74157" y="69056"/>
                  <a:pt x="57584" y="52483"/>
                  <a:pt x="37105" y="52483"/>
                </a:cubicBezTo>
                <a:cubicBezTo>
                  <a:pt x="16626" y="52483"/>
                  <a:pt x="53" y="69152"/>
                  <a:pt x="53" y="89535"/>
                </a:cubicBezTo>
                <a:cubicBezTo>
                  <a:pt x="53" y="109919"/>
                  <a:pt x="16626" y="126587"/>
                  <a:pt x="37105" y="126587"/>
                </a:cubicBezTo>
                <a:cubicBezTo>
                  <a:pt x="57489" y="126587"/>
                  <a:pt x="74157" y="110014"/>
                  <a:pt x="74157" y="89535"/>
                </a:cubicBezTo>
                <a:close/>
                <a:moveTo>
                  <a:pt x="55298" y="89535"/>
                </a:moveTo>
                <a:cubicBezTo>
                  <a:pt x="55298" y="99632"/>
                  <a:pt x="47106" y="107823"/>
                  <a:pt x="37105" y="107823"/>
                </a:cubicBezTo>
                <a:cubicBezTo>
                  <a:pt x="27009" y="107823"/>
                  <a:pt x="18817" y="99632"/>
                  <a:pt x="18817" y="89535"/>
                </a:cubicBezTo>
                <a:cubicBezTo>
                  <a:pt x="18817" y="79439"/>
                  <a:pt x="27009" y="71247"/>
                  <a:pt x="37105" y="71247"/>
                </a:cubicBezTo>
                <a:cubicBezTo>
                  <a:pt x="47106" y="71247"/>
                  <a:pt x="55298" y="79439"/>
                  <a:pt x="55298" y="8953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3E832C-6A26-3887-D208-9F3B17EDCAB9}"/>
              </a:ext>
            </a:extLst>
          </p:cNvPr>
          <p:cNvSpPr txBox="1"/>
          <p:nvPr/>
        </p:nvSpPr>
        <p:spPr>
          <a:xfrm>
            <a:off x="3072173" y="882318"/>
            <a:ext cx="6930189" cy="14055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endParaRPr lang="nl-BE" sz="14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800100" lvl="1" indent="-342900" algn="just"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What skills do they need to be trained on?</a:t>
            </a:r>
            <a:endParaRPr lang="en-US" sz="1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 algn="just"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What skills do they already have?</a:t>
            </a:r>
            <a:endParaRPr lang="en-US" sz="1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 algn="just"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What are the competing priorities for the audience?</a:t>
            </a:r>
            <a:endParaRPr lang="en-US" sz="1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 algn="just"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…</a:t>
            </a:r>
            <a:endParaRPr lang="en-US" sz="1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/>
            <a:endParaRPr lang="en-US" sz="1800" kern="1200" dirty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AEDAB1F-C6C7-A939-C801-7E81A389F215}"/>
              </a:ext>
            </a:extLst>
          </p:cNvPr>
          <p:cNvSpPr txBox="1">
            <a:spLocks/>
          </p:cNvSpPr>
          <p:nvPr/>
        </p:nvSpPr>
        <p:spPr>
          <a:xfrm>
            <a:off x="605367" y="3088104"/>
            <a:ext cx="6030383" cy="320967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6800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GB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GB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GB" sz="18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Increasing interest in using R in recent years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Target: statisticians working with clinical data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Large cohort needed training (± 220)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Very heterogeneous R proficiency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Difficult to set aside time for training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AA38B4-05C1-27DE-2527-25E840509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093" y="2507892"/>
            <a:ext cx="4860000" cy="21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BA7DB2-FD68-6E4E-E825-AF6CADB66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093" y="4684848"/>
            <a:ext cx="48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68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Johnson and Johnson: Innovative Medicine">
  <a:themeElements>
    <a:clrScheme name="Johnson and Johnson 1">
      <a:dk1>
        <a:srgbClr val="000000"/>
      </a:dk1>
      <a:lt1>
        <a:srgbClr val="FFFFFF"/>
      </a:lt1>
      <a:dk2>
        <a:srgbClr val="F9F7F6"/>
      </a:dk2>
      <a:lt2>
        <a:srgbClr val="564C47"/>
      </a:lt2>
      <a:accent1>
        <a:srgbClr val="EB1700"/>
      </a:accent1>
      <a:accent2>
        <a:srgbClr val="000000"/>
      </a:accent2>
      <a:accent3>
        <a:srgbClr val="C1BBB3"/>
      </a:accent3>
      <a:accent4>
        <a:srgbClr val="004685"/>
      </a:accent4>
      <a:accent5>
        <a:srgbClr val="69D0FF"/>
      </a:accent5>
      <a:accent6>
        <a:srgbClr val="541980"/>
      </a:accent6>
      <a:hlink>
        <a:srgbClr val="000000"/>
      </a:hlink>
      <a:folHlink>
        <a:srgbClr val="000000"/>
      </a:folHlink>
    </a:clrScheme>
    <a:fontScheme name="J&amp;J">
      <a:majorFont>
        <a:latin typeface="Johnson Display"/>
        <a:ea typeface=""/>
        <a:cs typeface=""/>
      </a:majorFont>
      <a:minorFont>
        <a:latin typeface="Johnson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>
            <a:latin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85750" indent="-285750" algn="l">
          <a:buFont typeface="Arial" panose="020B0604020202020204" pitchFamily="34" charset="0"/>
          <a:buChar char="•"/>
          <a:defRPr sz="1800" kern="1200" dirty="0" err="1" smtClean="0">
            <a:solidFill>
              <a:schemeClr val="tx1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040_JJIM_PPT_ONC_Template_F_20231222" id="{AA1ECCCF-0303-2743-9E6B-4FEEF716C29D}" vid="{69874BDA-1286-4B46-89B7-6D0785CD01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8832E117A8CE43A8A235B54C54E8D6" ma:contentTypeVersion="4" ma:contentTypeDescription="Create a new document." ma:contentTypeScope="" ma:versionID="2d9c31b6c1a2cc3cf0ad76e6a109a569">
  <xsd:schema xmlns:xsd="http://www.w3.org/2001/XMLSchema" xmlns:xs="http://www.w3.org/2001/XMLSchema" xmlns:p="http://schemas.microsoft.com/office/2006/metadata/properties" xmlns:ns2="30dbe7aa-a11d-4043-b406-ad97eb481d01" targetNamespace="http://schemas.microsoft.com/office/2006/metadata/properties" ma:root="true" ma:fieldsID="6a33e51d11c3f81301ea41680b629af1" ns2:_="">
    <xsd:import namespace="30dbe7aa-a11d-4043-b406-ad97eb481d0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dbe7aa-a11d-4043-b406-ad97eb481d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B87C1D4-59AD-4451-AE2E-8D745E87B433}"/>
</file>

<file path=customXml/itemProps2.xml><?xml version="1.0" encoding="utf-8"?>
<ds:datastoreItem xmlns:ds="http://schemas.openxmlformats.org/officeDocument/2006/customXml" ds:itemID="{62B66604-931E-49FA-AB07-AA9DE8D4C64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A341055-7194-4E88-9AA8-BD893EBCEB3F}"/>
</file>

<file path=docMetadata/LabelInfo.xml><?xml version="1.0" encoding="utf-8"?>
<clbl:labelList xmlns:clbl="http://schemas.microsoft.com/office/2020/mipLabelMetadata">
  <clbl:label id="{3ca48ea3-8c75-4d36-b64f-70604b11fd22}" enabled="1" method="Standard" siteId="{3ac94b33-9135-4821-9502-eafda6592a35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JJIM_V2_ONC_PPT_Template</Template>
  <TotalTime>1429</TotalTime>
  <Words>2118</Words>
  <Application>Microsoft Office PowerPoint</Application>
  <PresentationFormat>Widescreen</PresentationFormat>
  <Paragraphs>430</Paragraphs>
  <Slides>32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Arial</vt:lpstr>
      <vt:lpstr>Johnson Text</vt:lpstr>
      <vt:lpstr>Johnson Display</vt:lpstr>
      <vt:lpstr>Aileron Bold</vt:lpstr>
      <vt:lpstr>Aileron Ultra-Bold</vt:lpstr>
      <vt:lpstr>Wingdings</vt:lpstr>
      <vt:lpstr>Calibri</vt:lpstr>
      <vt:lpstr>Times New Roman</vt:lpstr>
      <vt:lpstr>Verdana</vt:lpstr>
      <vt:lpstr>Aileron</vt:lpstr>
      <vt:lpstr>Aptos</vt:lpstr>
      <vt:lpstr>Johnson and Johnson: Innovative Medicine</vt:lpstr>
      <vt:lpstr>SAIL.R – Journey Towards R Software for Statisticians in Johnson &amp; Johnson     One-day PSI/PHUSE Event: Change Management for Moving to R/Open-Source Cambridge, UK 3rd July 2025</vt:lpstr>
      <vt:lpstr>Introduction  of the  R Journey</vt:lpstr>
      <vt:lpstr>PowerPoint Presentation</vt:lpstr>
      <vt:lpstr>Why           in a Statistician’s Toolbox?</vt:lpstr>
      <vt:lpstr>Change managment</vt:lpstr>
      <vt:lpstr>Change managment</vt:lpstr>
      <vt:lpstr>Regulatory Acceptance is Key</vt:lpstr>
      <vt:lpstr>Change managment</vt:lpstr>
      <vt:lpstr>Make sure you know the Audience</vt:lpstr>
      <vt:lpstr>Make sure you know the Audience</vt:lpstr>
      <vt:lpstr>Curriculum</vt:lpstr>
      <vt:lpstr>Curriculum</vt:lpstr>
      <vt:lpstr>Making the training relevant !!!</vt:lpstr>
      <vt:lpstr>Implementation</vt:lpstr>
      <vt:lpstr>Evaluation</vt:lpstr>
      <vt:lpstr>Change managment</vt:lpstr>
      <vt:lpstr>Me on July 7, 2023 at 14h27</vt:lpstr>
      <vt:lpstr>QC results (in R) gave a different p-value as SAS</vt:lpstr>
      <vt:lpstr>QC results (in R) gave a different p-value as SAS</vt:lpstr>
      <vt:lpstr>PowerPoint Presentation</vt:lpstr>
      <vt:lpstr>CAMIS Objectives</vt:lpstr>
      <vt:lpstr>Change managment</vt:lpstr>
      <vt:lpstr>The message we want to convey</vt:lpstr>
      <vt:lpstr>Discussion</vt:lpstr>
      <vt:lpstr>PowerPoint Presentation</vt:lpstr>
      <vt:lpstr>PowerPoint Presentation</vt:lpstr>
      <vt:lpstr>Questions Comments Suggestions</vt:lpstr>
      <vt:lpstr>PowerPoint Presentation</vt:lpstr>
      <vt:lpstr>Back-up</vt:lpstr>
      <vt:lpstr>R vs SAS: different results for one-sided p-value if the direction is opposite to the expectation</vt:lpstr>
      <vt:lpstr>Why do we need CAMIS?</vt:lpstr>
      <vt:lpstr>CAMIS today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 </dc:title>
  <dc:creator>Vandendijck, Yannick [RNDBE]</dc:creator>
  <cp:lastModifiedBy>Vandendijck, Yannick [RNDBE]</cp:lastModifiedBy>
  <cp:revision>1</cp:revision>
  <dcterms:created xsi:type="dcterms:W3CDTF">2024-05-14T14:04:59Z</dcterms:created>
  <dcterms:modified xsi:type="dcterms:W3CDTF">2025-07-01T15:39:19Z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0x010100D98832E117A8CE43A8A235B54C54E8D6</vt:lpwstr>
  </property>
</Properties>
</file>